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5" r:id="rId1"/>
  </p:sldMasterIdLst>
  <p:notesMasterIdLst>
    <p:notesMasterId r:id="rId29"/>
  </p:notesMasterIdLst>
  <p:sldIdLst>
    <p:sldId id="256" r:id="rId2"/>
    <p:sldId id="275" r:id="rId3"/>
    <p:sldId id="371" r:id="rId4"/>
    <p:sldId id="341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66" r:id="rId20"/>
    <p:sldId id="359" r:id="rId21"/>
    <p:sldId id="360" r:id="rId22"/>
    <p:sldId id="372" r:id="rId23"/>
    <p:sldId id="361" r:id="rId24"/>
    <p:sldId id="305" r:id="rId25"/>
    <p:sldId id="297" r:id="rId26"/>
    <p:sldId id="301" r:id="rId27"/>
    <p:sldId id="369" r:id="rId28"/>
  </p:sldIdLst>
  <p:sldSz cx="9144000" cy="5143500" type="screen16x9"/>
  <p:notesSz cx="6858000" cy="9144000"/>
  <p:embeddedFontLst>
    <p:embeddedFont>
      <p:font typeface="Anaheim ExtraBold" pitchFamily="2" charset="0"/>
      <p:bold r:id="rId30"/>
    </p:embeddedFont>
    <p:embeddedFont>
      <p:font typeface="Anaheim SemiBold" pitchFamily="2" charset="0"/>
      <p:bold r:id="rId31"/>
    </p:embeddedFont>
    <p:embeddedFont>
      <p:font typeface="Darker Grotesque" panose="020B0604020202020204" charset="0"/>
      <p:regular r:id="rId32"/>
      <p:bold r:id="rId33"/>
    </p:embeddedFont>
    <p:embeddedFont>
      <p:font typeface="Darker Grotesque ExtraBold" panose="020B0604020202020204" charset="0"/>
      <p:bold r:id="rId34"/>
    </p:embeddedFont>
    <p:embeddedFont>
      <p:font typeface="Darker Grotesque Medium" panose="020B0604020202020204" charset="0"/>
      <p:regular r:id="rId35"/>
      <p:bold r:id="rId36"/>
    </p:embeddedFont>
    <p:embeddedFont>
      <p:font typeface="Libre Franklin" pitchFamily="2" charset="0"/>
      <p:regular r:id="rId37"/>
      <p:bold r:id="rId38"/>
      <p:italic r:id="rId39"/>
      <p:boldItalic r:id="rId40"/>
    </p:embeddedFont>
    <p:embeddedFont>
      <p:font typeface="Libre Franklin ExtraBold" pitchFamily="2" charset="0"/>
      <p:bold r:id="rId41"/>
      <p:boldItalic r:id="rId42"/>
    </p:embeddedFont>
    <p:embeddedFont>
      <p:font typeface="Libre Franklin Medium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84CE81-1B85-4284-B314-BAA3D625DA46}">
  <a:tblStyle styleId="{BF84CE81-1B85-4284-B314-BAA3D625DA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76" name="Google Shape;2276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8e78048db5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13" name="Google Shape;2613;g8e78048db5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>
          <a:extLst>
            <a:ext uri="{FF2B5EF4-FFF2-40B4-BE49-F238E27FC236}">
              <a16:creationId xmlns:a16="http://schemas.microsoft.com/office/drawing/2014/main" id="{BE669179-A790-C0BB-FDB4-BB81EAF0D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c0737c1b1b_0_1429:notes">
            <a:extLst>
              <a:ext uri="{FF2B5EF4-FFF2-40B4-BE49-F238E27FC236}">
                <a16:creationId xmlns:a16="http://schemas.microsoft.com/office/drawing/2014/main" id="{FE6639DC-AAF2-658F-87AE-E89A832F25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59" name="Google Shape;2959;gc0737c1b1b_0_1429:notes">
            <a:extLst>
              <a:ext uri="{FF2B5EF4-FFF2-40B4-BE49-F238E27FC236}">
                <a16:creationId xmlns:a16="http://schemas.microsoft.com/office/drawing/2014/main" id="{A9B34943-976E-7A3A-BF62-B2C6615323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59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>
          <a:extLst>
            <a:ext uri="{FF2B5EF4-FFF2-40B4-BE49-F238E27FC236}">
              <a16:creationId xmlns:a16="http://schemas.microsoft.com/office/drawing/2014/main" id="{43C78F46-04D8-88BC-F0BB-09F443D55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8e78048db5_0_1260:notes">
            <a:extLst>
              <a:ext uri="{FF2B5EF4-FFF2-40B4-BE49-F238E27FC236}">
                <a16:creationId xmlns:a16="http://schemas.microsoft.com/office/drawing/2014/main" id="{B68C7143-DADD-1A32-3154-FD678305E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13" name="Google Shape;2613;g8e78048db5_0_1260:notes">
            <a:extLst>
              <a:ext uri="{FF2B5EF4-FFF2-40B4-BE49-F238E27FC236}">
                <a16:creationId xmlns:a16="http://schemas.microsoft.com/office/drawing/2014/main" id="{E3C37E83-8DA6-2D73-3184-B8EB3AA32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306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8ca389419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701" name="Google Shape;3701;g8ca389419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g8ca19549b3_0_2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19" name="Google Shape;3519;g8ca19549b3_0_2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gc0737c1b1b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626" name="Google Shape;3626;gc0737c1b1b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8">
          <a:extLst>
            <a:ext uri="{FF2B5EF4-FFF2-40B4-BE49-F238E27FC236}">
              <a16:creationId xmlns:a16="http://schemas.microsoft.com/office/drawing/2014/main" id="{B25BF6B3-A37A-FBBA-1771-34FBF5434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g823afa16b4_0_47:notes">
            <a:extLst>
              <a:ext uri="{FF2B5EF4-FFF2-40B4-BE49-F238E27FC236}">
                <a16:creationId xmlns:a16="http://schemas.microsoft.com/office/drawing/2014/main" id="{B60B1CD8-D7E7-2F64-23C8-53C66290C3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890" name="Google Shape;3890;g823afa16b4_0_47:notes">
            <a:extLst>
              <a:ext uri="{FF2B5EF4-FFF2-40B4-BE49-F238E27FC236}">
                <a16:creationId xmlns:a16="http://schemas.microsoft.com/office/drawing/2014/main" id="{80D5A5D2-D2D2-DF3D-0526-2AFB75132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04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rot="5400000" flipH="1">
            <a:off x="143520" y="3786033"/>
            <a:ext cx="299680" cy="300226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rot="5400000" flipH="1">
            <a:off x="-70574" y="1245089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rot="5400000" flipH="1">
            <a:off x="160418" y="4379828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 txBox="1">
            <a:spLocks noGrp="1"/>
          </p:cNvSpPr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"/>
          <p:cNvSpPr txBox="1">
            <a:spLocks noGrp="1"/>
          </p:cNvSpPr>
          <p:nvPr>
            <p:ph type="subTitle" idx="1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 ">
  <p:cSld name="TITLE_ONLY_3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4" name="Google Shape;1934;p46"/>
          <p:cNvGrpSpPr/>
          <p:nvPr/>
        </p:nvGrpSpPr>
        <p:grpSpPr>
          <a:xfrm rot="10800000">
            <a:off x="8877767" y="639515"/>
            <a:ext cx="154517" cy="442886"/>
            <a:chOff x="8846561" y="2782361"/>
            <a:chExt cx="154517" cy="442886"/>
          </a:xfrm>
        </p:grpSpPr>
        <p:sp>
          <p:nvSpPr>
            <p:cNvPr id="1935" name="Google Shape;1935;p4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46"/>
          <p:cNvGrpSpPr/>
          <p:nvPr/>
        </p:nvGrpSpPr>
        <p:grpSpPr>
          <a:xfrm rot="10800000">
            <a:off x="8430719" y="140528"/>
            <a:ext cx="601568" cy="300960"/>
            <a:chOff x="5615619" y="2077286"/>
            <a:chExt cx="601568" cy="300960"/>
          </a:xfrm>
        </p:grpSpPr>
        <p:sp>
          <p:nvSpPr>
            <p:cNvPr id="1938" name="Google Shape;1938;p46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6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6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6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6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6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6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6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6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6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3" name="Google Shape;1953;p46"/>
          <p:cNvSpPr/>
          <p:nvPr/>
        </p:nvSpPr>
        <p:spPr>
          <a:xfrm rot="10800000" flipH="1">
            <a:off x="1414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4" name="Google Shape;1954;p46"/>
          <p:cNvGrpSpPr/>
          <p:nvPr/>
        </p:nvGrpSpPr>
        <p:grpSpPr>
          <a:xfrm rot="10800000" flipH="1">
            <a:off x="127186" y="434639"/>
            <a:ext cx="181204" cy="295450"/>
            <a:chOff x="8814523" y="4301099"/>
            <a:chExt cx="181204" cy="295450"/>
          </a:xfrm>
        </p:grpSpPr>
        <p:sp>
          <p:nvSpPr>
            <p:cNvPr id="1955" name="Google Shape;1955;p4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1" name="Google Shape;1961;p46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 ">
  <p:cSld name="TITLE_ONLY_2_2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47"/>
          <p:cNvGrpSpPr/>
          <p:nvPr/>
        </p:nvGrpSpPr>
        <p:grpSpPr>
          <a:xfrm flipH="1">
            <a:off x="68040" y="2798211"/>
            <a:ext cx="154517" cy="442886"/>
            <a:chOff x="8846561" y="2782361"/>
            <a:chExt cx="154517" cy="442886"/>
          </a:xfrm>
        </p:grpSpPr>
        <p:sp>
          <p:nvSpPr>
            <p:cNvPr id="1965" name="Google Shape;1965;p4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47"/>
          <p:cNvGrpSpPr/>
          <p:nvPr/>
        </p:nvGrpSpPr>
        <p:grpSpPr>
          <a:xfrm flipH="1">
            <a:off x="54697" y="4316949"/>
            <a:ext cx="181204" cy="295450"/>
            <a:chOff x="8814523" y="4301099"/>
            <a:chExt cx="181204" cy="295450"/>
          </a:xfrm>
        </p:grpSpPr>
        <p:sp>
          <p:nvSpPr>
            <p:cNvPr id="1968" name="Google Shape;1968;p4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4" name="Google Shape;1974;p47"/>
          <p:cNvSpPr/>
          <p:nvPr/>
        </p:nvSpPr>
        <p:spPr>
          <a:xfrm flipH="1">
            <a:off x="8904733" y="230154"/>
            <a:ext cx="188594" cy="18894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5" name="Google Shape;1975;p47"/>
          <p:cNvGrpSpPr/>
          <p:nvPr/>
        </p:nvGrpSpPr>
        <p:grpSpPr>
          <a:xfrm flipH="1">
            <a:off x="8903595" y="1099618"/>
            <a:ext cx="190870" cy="548151"/>
            <a:chOff x="179009" y="2072968"/>
            <a:chExt cx="190870" cy="548151"/>
          </a:xfrm>
        </p:grpSpPr>
        <p:sp>
          <p:nvSpPr>
            <p:cNvPr id="1976" name="Google Shape;1976;p4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8" name="Google Shape;1978;p47"/>
          <p:cNvSpPr/>
          <p:nvPr/>
        </p:nvSpPr>
        <p:spPr>
          <a:xfrm rot="10800000" flipH="1">
            <a:off x="8853724" y="3120565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47"/>
          <p:cNvSpPr/>
          <p:nvPr/>
        </p:nvSpPr>
        <p:spPr>
          <a:xfrm rot="10800000" flipH="1">
            <a:off x="-4" y="-10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">
  <p:cSld name="TITLE_ONLY_2_1_1_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49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49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4" name="Google Shape;2014;p49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2015" name="Google Shape;2015;p49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49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2018" name="Google Shape;2018;p49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9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9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9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9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9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9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9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9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9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9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9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3" name="Google Shape;2033;p49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034" name="Google Shape;2034;p4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0" name="Google Shape;2040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17"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55"/>
          <p:cNvSpPr txBox="1">
            <a:spLocks noGrp="1"/>
          </p:cNvSpPr>
          <p:nvPr>
            <p:ph type="title"/>
          </p:nvPr>
        </p:nvSpPr>
        <p:spPr>
          <a:xfrm>
            <a:off x="4683150" y="1162200"/>
            <a:ext cx="3747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2261" name="Google Shape;2261;p55"/>
          <p:cNvSpPr txBox="1">
            <a:spLocks noGrp="1"/>
          </p:cNvSpPr>
          <p:nvPr>
            <p:ph type="subTitle" idx="1"/>
          </p:nvPr>
        </p:nvSpPr>
        <p:spPr>
          <a:xfrm>
            <a:off x="4675076" y="1927600"/>
            <a:ext cx="3747600" cy="6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62" name="Google Shape;2262;p55"/>
          <p:cNvSpPr txBox="1">
            <a:spLocks noGrp="1"/>
          </p:cNvSpPr>
          <p:nvPr>
            <p:ph type="subTitle" idx="2"/>
          </p:nvPr>
        </p:nvSpPr>
        <p:spPr>
          <a:xfrm>
            <a:off x="4674950" y="2552594"/>
            <a:ext cx="3747600" cy="6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55"/>
          <p:cNvSpPr txBox="1"/>
          <p:nvPr/>
        </p:nvSpPr>
        <p:spPr>
          <a:xfrm>
            <a:off x="4683188" y="3511775"/>
            <a:ext cx="374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ExtraBold"/>
              <a:ea typeface="Darker Grotesque ExtraBold"/>
              <a:cs typeface="Darker Grotesque ExtraBold"/>
              <a:sym typeface="Darker Grotesque Extra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6"/>
          <p:cNvSpPr/>
          <p:nvPr/>
        </p:nvSpPr>
        <p:spPr>
          <a:xfrm>
            <a:off x="111686" y="4891072"/>
            <a:ext cx="634593" cy="86652"/>
          </a:xfrm>
          <a:custGeom>
            <a:avLst/>
            <a:gdLst/>
            <a:ahLst/>
            <a:cxnLst/>
            <a:rect l="l" t="t" r="r" b="b"/>
            <a:pathLst>
              <a:path w="28957" h="3954" extrusionOk="0">
                <a:moveTo>
                  <a:pt x="2965" y="0"/>
                </a:moveTo>
                <a:lnTo>
                  <a:pt x="1" y="3001"/>
                </a:lnTo>
                <a:lnTo>
                  <a:pt x="513" y="3513"/>
                </a:lnTo>
                <a:lnTo>
                  <a:pt x="2965" y="1036"/>
                </a:lnTo>
                <a:lnTo>
                  <a:pt x="5847" y="3953"/>
                </a:lnTo>
                <a:lnTo>
                  <a:pt x="8716" y="1036"/>
                </a:lnTo>
                <a:lnTo>
                  <a:pt x="11597" y="3953"/>
                </a:lnTo>
                <a:lnTo>
                  <a:pt x="14479" y="1036"/>
                </a:lnTo>
                <a:lnTo>
                  <a:pt x="17348" y="3953"/>
                </a:lnTo>
                <a:lnTo>
                  <a:pt x="20229" y="1036"/>
                </a:lnTo>
                <a:lnTo>
                  <a:pt x="23111" y="3953"/>
                </a:lnTo>
                <a:lnTo>
                  <a:pt x="25980" y="1036"/>
                </a:lnTo>
                <a:lnTo>
                  <a:pt x="28433" y="3513"/>
                </a:lnTo>
                <a:lnTo>
                  <a:pt x="28957" y="3001"/>
                </a:lnTo>
                <a:lnTo>
                  <a:pt x="25980" y="0"/>
                </a:lnTo>
                <a:lnTo>
                  <a:pt x="23111" y="2917"/>
                </a:lnTo>
                <a:lnTo>
                  <a:pt x="20229" y="0"/>
                </a:lnTo>
                <a:lnTo>
                  <a:pt x="17348" y="2917"/>
                </a:lnTo>
                <a:lnTo>
                  <a:pt x="14479" y="0"/>
                </a:lnTo>
                <a:lnTo>
                  <a:pt x="11597" y="2917"/>
                </a:lnTo>
                <a:lnTo>
                  <a:pt x="8716" y="0"/>
                </a:lnTo>
                <a:lnTo>
                  <a:pt x="5847" y="2917"/>
                </a:lnTo>
                <a:lnTo>
                  <a:pt x="29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6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6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292" name="Google Shape;292;p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6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95" name="Google Shape;295;p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6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302" name="Google Shape;302;p6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4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425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1"/>
          </p:nvPr>
        </p:nvSpPr>
        <p:spPr>
          <a:xfrm>
            <a:off x="854275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13425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title" idx="4" hasCustomPrompt="1"/>
          </p:nvPr>
        </p:nvSpPr>
        <p:spPr>
          <a:xfrm>
            <a:off x="2634171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2774924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2634071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91" name="Google Shape;591;p13"/>
          <p:cNvSpPr txBox="1">
            <a:spLocks noGrp="1"/>
          </p:cNvSpPr>
          <p:nvPr>
            <p:ph type="title" idx="7" hasCustomPrompt="1"/>
          </p:nvPr>
        </p:nvSpPr>
        <p:spPr>
          <a:xfrm>
            <a:off x="4554917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8"/>
          </p:nvPr>
        </p:nvSpPr>
        <p:spPr>
          <a:xfrm>
            <a:off x="4695663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3" name="Google Shape;593;p13"/>
          <p:cNvSpPr txBox="1">
            <a:spLocks noGrp="1"/>
          </p:cNvSpPr>
          <p:nvPr>
            <p:ph type="subTitle" idx="9"/>
          </p:nvPr>
        </p:nvSpPr>
        <p:spPr>
          <a:xfrm>
            <a:off x="4554818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94" name="Google Shape;5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475662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>
            <a:spLocks noGrp="1"/>
          </p:cNvSpPr>
          <p:nvPr>
            <p:ph type="subTitle" idx="14"/>
          </p:nvPr>
        </p:nvSpPr>
        <p:spPr>
          <a:xfrm>
            <a:off x="6616500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13"/>
          <p:cNvSpPr txBox="1">
            <a:spLocks noGrp="1"/>
          </p:cNvSpPr>
          <p:nvPr>
            <p:ph type="subTitle" idx="15"/>
          </p:nvPr>
        </p:nvSpPr>
        <p:spPr>
          <a:xfrm>
            <a:off x="6475664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97" name="Google Shape;597;p13"/>
          <p:cNvSpPr/>
          <p:nvPr/>
        </p:nvSpPr>
        <p:spPr>
          <a:xfrm flipH="1">
            <a:off x="8266828" y="42869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3"/>
          <p:cNvSpPr/>
          <p:nvPr/>
        </p:nvSpPr>
        <p:spPr>
          <a:xfrm rot="10800000">
            <a:off x="8266828" y="-8561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"/>
          <p:cNvSpPr/>
          <p:nvPr/>
        </p:nvSpPr>
        <p:spPr>
          <a:xfrm>
            <a:off x="-901322" y="42869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3"/>
          <p:cNvSpPr/>
          <p:nvPr/>
        </p:nvSpPr>
        <p:spPr>
          <a:xfrm rot="10800000" flipH="1">
            <a:off x="-901322" y="-8561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Google Shape;601;p13"/>
          <p:cNvGrpSpPr/>
          <p:nvPr/>
        </p:nvGrpSpPr>
        <p:grpSpPr>
          <a:xfrm>
            <a:off x="1398313" y="2245939"/>
            <a:ext cx="585319" cy="816005"/>
            <a:chOff x="-3686875" y="-882236"/>
            <a:chExt cx="585319" cy="816005"/>
          </a:xfrm>
        </p:grpSpPr>
        <p:sp>
          <p:nvSpPr>
            <p:cNvPr id="602" name="Google Shape;602;p13"/>
            <p:cNvSpPr/>
            <p:nvPr/>
          </p:nvSpPr>
          <p:spPr>
            <a:xfrm flipH="1">
              <a:off x="-3686875" y="-651550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13"/>
            <p:cNvGrpSpPr/>
            <p:nvPr/>
          </p:nvGrpSpPr>
          <p:grpSpPr>
            <a:xfrm rot="-5400000">
              <a:off x="-3633797" y="-933030"/>
              <a:ext cx="161127" cy="262714"/>
              <a:chOff x="8814523" y="4301099"/>
              <a:chExt cx="181204" cy="295450"/>
            </a:xfrm>
          </p:grpSpPr>
          <p:sp>
            <p:nvSpPr>
              <p:cNvPr id="604" name="Google Shape;604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0" name="Google Shape;610;p13"/>
            <p:cNvSpPr/>
            <p:nvPr/>
          </p:nvSpPr>
          <p:spPr>
            <a:xfrm rot="-5400000" flipH="1">
              <a:off x="-3231953" y="-849194"/>
              <a:ext cx="127985" cy="128224"/>
            </a:xfrm>
            <a:custGeom>
              <a:avLst/>
              <a:gdLst/>
              <a:ahLst/>
              <a:cxnLst/>
              <a:rect l="l" t="t" r="r" b="b"/>
              <a:pathLst>
                <a:path w="5883" h="5894" extrusionOk="0">
                  <a:moveTo>
                    <a:pt x="1" y="0"/>
                  </a:moveTo>
                  <a:lnTo>
                    <a:pt x="1" y="5894"/>
                  </a:lnTo>
                  <a:lnTo>
                    <a:pt x="5882" y="5894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13"/>
          <p:cNvGrpSpPr/>
          <p:nvPr/>
        </p:nvGrpSpPr>
        <p:grpSpPr>
          <a:xfrm>
            <a:off x="3319060" y="2232562"/>
            <a:ext cx="585329" cy="829384"/>
            <a:chOff x="599560" y="476712"/>
            <a:chExt cx="585329" cy="829384"/>
          </a:xfrm>
        </p:grpSpPr>
        <p:sp>
          <p:nvSpPr>
            <p:cNvPr id="612" name="Google Shape;612;p13"/>
            <p:cNvSpPr/>
            <p:nvPr/>
          </p:nvSpPr>
          <p:spPr>
            <a:xfrm flipH="1">
              <a:off x="599570" y="72077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flipH="1">
              <a:off x="599560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3"/>
            <p:cNvGrpSpPr/>
            <p:nvPr/>
          </p:nvGrpSpPr>
          <p:grpSpPr>
            <a:xfrm rot="-5400000">
              <a:off x="972944" y="425918"/>
              <a:ext cx="161127" cy="262714"/>
              <a:chOff x="8814523" y="4301099"/>
              <a:chExt cx="181204" cy="295450"/>
            </a:xfrm>
          </p:grpSpPr>
          <p:sp>
            <p:nvSpPr>
              <p:cNvPr id="615" name="Google Shape;615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1" name="Google Shape;621;p13"/>
          <p:cNvGrpSpPr/>
          <p:nvPr/>
        </p:nvGrpSpPr>
        <p:grpSpPr>
          <a:xfrm>
            <a:off x="5061650" y="2253334"/>
            <a:ext cx="775238" cy="801244"/>
            <a:chOff x="409650" y="-867466"/>
            <a:chExt cx="775238" cy="801244"/>
          </a:xfrm>
        </p:grpSpPr>
        <p:sp>
          <p:nvSpPr>
            <p:cNvPr id="622" name="Google Shape;622;p13"/>
            <p:cNvSpPr/>
            <p:nvPr/>
          </p:nvSpPr>
          <p:spPr>
            <a:xfrm flipH="1">
              <a:off x="599557" y="-651541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flipH="1">
              <a:off x="1103666" y="-818353"/>
              <a:ext cx="81222" cy="81222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" y="1"/>
                  </a:moveTo>
                  <a:lnTo>
                    <a:pt x="1" y="2537"/>
                  </a:lnTo>
                  <a:lnTo>
                    <a:pt x="2537" y="253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" name="Google Shape;624;p13"/>
            <p:cNvGrpSpPr/>
            <p:nvPr/>
          </p:nvGrpSpPr>
          <p:grpSpPr>
            <a:xfrm>
              <a:off x="409650" y="-867466"/>
              <a:ext cx="594164" cy="214200"/>
              <a:chOff x="5038800" y="1904309"/>
              <a:chExt cx="594164" cy="214200"/>
            </a:xfrm>
          </p:grpSpPr>
          <p:sp>
            <p:nvSpPr>
              <p:cNvPr id="625" name="Google Shape;625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7" name="Google Shape;627;p13"/>
          <p:cNvGrpSpPr/>
          <p:nvPr/>
        </p:nvGrpSpPr>
        <p:grpSpPr>
          <a:xfrm>
            <a:off x="7160538" y="2226309"/>
            <a:ext cx="594164" cy="828272"/>
            <a:chOff x="-3691300" y="477834"/>
            <a:chExt cx="594164" cy="828272"/>
          </a:xfrm>
        </p:grpSpPr>
        <p:sp>
          <p:nvSpPr>
            <p:cNvPr id="628" name="Google Shape;628;p13"/>
            <p:cNvSpPr/>
            <p:nvPr/>
          </p:nvSpPr>
          <p:spPr>
            <a:xfrm flipH="1">
              <a:off x="-3686880" y="72078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9" name="Google Shape;629;p13"/>
            <p:cNvGrpSpPr/>
            <p:nvPr/>
          </p:nvGrpSpPr>
          <p:grpSpPr>
            <a:xfrm>
              <a:off x="-3691300" y="477834"/>
              <a:ext cx="594164" cy="214200"/>
              <a:chOff x="5038800" y="1904309"/>
              <a:chExt cx="594164" cy="214200"/>
            </a:xfrm>
          </p:grpSpPr>
          <p:sp>
            <p:nvSpPr>
              <p:cNvPr id="630" name="Google Shape;630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" name="Google Shape;632;p13"/>
            <p:cNvSpPr/>
            <p:nvPr/>
          </p:nvSpPr>
          <p:spPr>
            <a:xfrm flipH="1">
              <a:off x="-3686865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13"/>
          <p:cNvGrpSpPr/>
          <p:nvPr/>
        </p:nvGrpSpPr>
        <p:grpSpPr>
          <a:xfrm flipH="1">
            <a:off x="99112" y="4676444"/>
            <a:ext cx="129525" cy="371975"/>
            <a:chOff x="179009" y="2072968"/>
            <a:chExt cx="190870" cy="548151"/>
          </a:xfrm>
        </p:grpSpPr>
        <p:sp>
          <p:nvSpPr>
            <p:cNvPr id="634" name="Google Shape;634;p13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13"/>
          <p:cNvGrpSpPr/>
          <p:nvPr/>
        </p:nvGrpSpPr>
        <p:grpSpPr>
          <a:xfrm>
            <a:off x="69202" y="147320"/>
            <a:ext cx="189340" cy="308716"/>
            <a:chOff x="8814523" y="4301099"/>
            <a:chExt cx="181204" cy="295450"/>
          </a:xfrm>
        </p:grpSpPr>
        <p:sp>
          <p:nvSpPr>
            <p:cNvPr id="637" name="Google Shape;637;p1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3"/>
          <p:cNvSpPr/>
          <p:nvPr/>
        </p:nvSpPr>
        <p:spPr>
          <a:xfrm flipH="1">
            <a:off x="8902577" y="4608574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3"/>
          <p:cNvSpPr/>
          <p:nvPr/>
        </p:nvSpPr>
        <p:spPr>
          <a:xfrm flipH="1">
            <a:off x="8899724" y="4840606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3"/>
          <p:cNvSpPr/>
          <p:nvPr/>
        </p:nvSpPr>
        <p:spPr>
          <a:xfrm>
            <a:off x="8897013" y="389238"/>
            <a:ext cx="129600" cy="129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3"/>
          <p:cNvSpPr/>
          <p:nvPr/>
        </p:nvSpPr>
        <p:spPr>
          <a:xfrm rot="2700000" flipH="1">
            <a:off x="8889431" y="122301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1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0"/>
          <p:cNvSpPr txBox="1">
            <a:spLocks noGrp="1"/>
          </p:cNvSpPr>
          <p:nvPr>
            <p:ph type="subTitle" idx="1"/>
          </p:nvPr>
        </p:nvSpPr>
        <p:spPr>
          <a:xfrm>
            <a:off x="1762350" y="1457725"/>
            <a:ext cx="56193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30"/>
          <p:cNvSpPr/>
          <p:nvPr/>
        </p:nvSpPr>
        <p:spPr>
          <a:xfrm>
            <a:off x="8896251" y="129737"/>
            <a:ext cx="129912" cy="129876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30"/>
          <p:cNvGrpSpPr/>
          <p:nvPr/>
        </p:nvGrpSpPr>
        <p:grpSpPr>
          <a:xfrm>
            <a:off x="8914027" y="1416159"/>
            <a:ext cx="118484" cy="339650"/>
            <a:chOff x="8846561" y="2782361"/>
            <a:chExt cx="154517" cy="442886"/>
          </a:xfrm>
        </p:grpSpPr>
        <p:sp>
          <p:nvSpPr>
            <p:cNvPr id="1336" name="Google Shape;1336;p3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30"/>
          <p:cNvGrpSpPr/>
          <p:nvPr/>
        </p:nvGrpSpPr>
        <p:grpSpPr>
          <a:xfrm>
            <a:off x="8846173" y="3319249"/>
            <a:ext cx="181204" cy="295450"/>
            <a:chOff x="8814523" y="4301099"/>
            <a:chExt cx="181204" cy="295450"/>
          </a:xfrm>
        </p:grpSpPr>
        <p:sp>
          <p:nvSpPr>
            <p:cNvPr id="1339" name="Google Shape;1339;p3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30"/>
          <p:cNvGrpSpPr/>
          <p:nvPr/>
        </p:nvGrpSpPr>
        <p:grpSpPr>
          <a:xfrm rot="10800000">
            <a:off x="122892" y="115398"/>
            <a:ext cx="359410" cy="333926"/>
            <a:chOff x="6672" y="3464315"/>
            <a:chExt cx="279631" cy="259804"/>
          </a:xfrm>
        </p:grpSpPr>
        <p:sp>
          <p:nvSpPr>
            <p:cNvPr id="1346" name="Google Shape;1346;p30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30"/>
          <p:cNvSpPr/>
          <p:nvPr/>
        </p:nvSpPr>
        <p:spPr>
          <a:xfrm>
            <a:off x="104614" y="1005459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30"/>
          <p:cNvSpPr/>
          <p:nvPr/>
        </p:nvSpPr>
        <p:spPr>
          <a:xfrm flipH="1">
            <a:off x="8266828" y="42869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7" name="Google Shape;1357;p30"/>
          <p:cNvGrpSpPr/>
          <p:nvPr/>
        </p:nvGrpSpPr>
        <p:grpSpPr>
          <a:xfrm flipH="1">
            <a:off x="99112" y="3651344"/>
            <a:ext cx="129525" cy="371975"/>
            <a:chOff x="179009" y="2072968"/>
            <a:chExt cx="190870" cy="548151"/>
          </a:xfrm>
        </p:grpSpPr>
        <p:sp>
          <p:nvSpPr>
            <p:cNvPr id="1358" name="Google Shape;1358;p30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30"/>
          <p:cNvSpPr/>
          <p:nvPr/>
        </p:nvSpPr>
        <p:spPr>
          <a:xfrm flipH="1">
            <a:off x="8902577" y="4608574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0"/>
          <p:cNvSpPr/>
          <p:nvPr/>
        </p:nvSpPr>
        <p:spPr>
          <a:xfrm flipH="1">
            <a:off x="8899724" y="4840606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0"/>
          <p:cNvSpPr/>
          <p:nvPr/>
        </p:nvSpPr>
        <p:spPr>
          <a:xfrm rot="2700000" flipH="1">
            <a:off x="8660831" y="122301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3" name="Google Shape;1363;p30"/>
          <p:cNvGrpSpPr/>
          <p:nvPr/>
        </p:nvGrpSpPr>
        <p:grpSpPr>
          <a:xfrm rot="10800000">
            <a:off x="59" y="4199747"/>
            <a:ext cx="912788" cy="943812"/>
            <a:chOff x="1205575" y="2985525"/>
            <a:chExt cx="307875" cy="318350"/>
          </a:xfrm>
        </p:grpSpPr>
        <p:sp>
          <p:nvSpPr>
            <p:cNvPr id="1364" name="Google Shape;1364;p30"/>
            <p:cNvSpPr/>
            <p:nvPr/>
          </p:nvSpPr>
          <p:spPr>
            <a:xfrm>
              <a:off x="1468425" y="2985525"/>
              <a:ext cx="44675" cy="49400"/>
            </a:xfrm>
            <a:custGeom>
              <a:avLst/>
              <a:gdLst/>
              <a:ahLst/>
              <a:cxnLst/>
              <a:rect l="l" t="t" r="r" b="b"/>
              <a:pathLst>
                <a:path w="1787" h="1976" extrusionOk="0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1205575" y="2985525"/>
              <a:ext cx="307875" cy="318350"/>
            </a:xfrm>
            <a:custGeom>
              <a:avLst/>
              <a:gdLst/>
              <a:ahLst/>
              <a:cxnLst/>
              <a:rect l="l" t="t" r="r" b="b"/>
              <a:pathLst>
                <a:path w="12315" h="12734" extrusionOk="0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2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368" name="Google Shape;1368;p31"/>
          <p:cNvCxnSpPr/>
          <p:nvPr/>
        </p:nvCxnSpPr>
        <p:spPr>
          <a:xfrm>
            <a:off x="388900" y="4775"/>
            <a:ext cx="0" cy="5143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31"/>
          <p:cNvCxnSpPr/>
          <p:nvPr/>
        </p:nvCxnSpPr>
        <p:spPr>
          <a:xfrm>
            <a:off x="8755100" y="4775"/>
            <a:ext cx="0" cy="5143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0" name="Google Shape;1370;p31"/>
          <p:cNvSpPr/>
          <p:nvPr/>
        </p:nvSpPr>
        <p:spPr>
          <a:xfrm rot="10800000">
            <a:off x="123072" y="4824013"/>
            <a:ext cx="129912" cy="129876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31"/>
          <p:cNvGrpSpPr/>
          <p:nvPr/>
        </p:nvGrpSpPr>
        <p:grpSpPr>
          <a:xfrm rot="10800000">
            <a:off x="116725" y="3327817"/>
            <a:ext cx="118484" cy="339650"/>
            <a:chOff x="8846561" y="2782361"/>
            <a:chExt cx="154517" cy="442886"/>
          </a:xfrm>
        </p:grpSpPr>
        <p:sp>
          <p:nvSpPr>
            <p:cNvPr id="1372" name="Google Shape;1372;p31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1"/>
          <p:cNvGrpSpPr/>
          <p:nvPr/>
        </p:nvGrpSpPr>
        <p:grpSpPr>
          <a:xfrm rot="10800000">
            <a:off x="121858" y="1468928"/>
            <a:ext cx="181204" cy="295450"/>
            <a:chOff x="8814523" y="4301099"/>
            <a:chExt cx="181204" cy="295450"/>
          </a:xfrm>
        </p:grpSpPr>
        <p:sp>
          <p:nvSpPr>
            <p:cNvPr id="1375" name="Google Shape;1375;p31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1" name="Google Shape;1381;p31"/>
          <p:cNvSpPr/>
          <p:nvPr/>
        </p:nvSpPr>
        <p:spPr>
          <a:xfrm rot="10800000">
            <a:off x="8926132" y="3959961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31"/>
          <p:cNvGrpSpPr/>
          <p:nvPr/>
        </p:nvGrpSpPr>
        <p:grpSpPr>
          <a:xfrm rot="10800000" flipH="1">
            <a:off x="8920599" y="539506"/>
            <a:ext cx="129525" cy="371975"/>
            <a:chOff x="179009" y="2072968"/>
            <a:chExt cx="190870" cy="548151"/>
          </a:xfrm>
        </p:grpSpPr>
        <p:sp>
          <p:nvSpPr>
            <p:cNvPr id="1383" name="Google Shape;1383;p3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31"/>
          <p:cNvSpPr/>
          <p:nvPr/>
        </p:nvSpPr>
        <p:spPr>
          <a:xfrm rot="10800000" flipH="1">
            <a:off x="101962" y="330318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31"/>
          <p:cNvSpPr/>
          <p:nvPr/>
        </p:nvSpPr>
        <p:spPr>
          <a:xfrm rot="10800000" flipH="1">
            <a:off x="99112" y="92340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31"/>
          <p:cNvSpPr/>
          <p:nvPr/>
        </p:nvSpPr>
        <p:spPr>
          <a:xfrm rot="-8100000" flipH="1">
            <a:off x="8913036" y="2778245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31"/>
          <p:cNvGrpSpPr/>
          <p:nvPr/>
        </p:nvGrpSpPr>
        <p:grpSpPr>
          <a:xfrm rot="10800000">
            <a:off x="8894770" y="4658453"/>
            <a:ext cx="181204" cy="295450"/>
            <a:chOff x="8814523" y="4301099"/>
            <a:chExt cx="181204" cy="295450"/>
          </a:xfrm>
        </p:grpSpPr>
        <p:sp>
          <p:nvSpPr>
            <p:cNvPr id="1389" name="Google Shape;1389;p31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31"/>
          <p:cNvSpPr/>
          <p:nvPr/>
        </p:nvSpPr>
        <p:spPr>
          <a:xfrm rot="-5400000" flipH="1">
            <a:off x="8570756" y="1775254"/>
            <a:ext cx="801739" cy="10925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31"/>
          <p:cNvSpPr/>
          <p:nvPr/>
        </p:nvSpPr>
        <p:spPr>
          <a:xfrm rot="5400000">
            <a:off x="-226569" y="2594916"/>
            <a:ext cx="801739" cy="10925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31"/>
          <p:cNvSpPr txBox="1">
            <a:spLocks noGrp="1"/>
          </p:cNvSpPr>
          <p:nvPr>
            <p:ph type="subTitle" idx="1"/>
          </p:nvPr>
        </p:nvSpPr>
        <p:spPr>
          <a:xfrm>
            <a:off x="2935061" y="3163325"/>
            <a:ext cx="15279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98" name="Google Shape;1398;p31"/>
          <p:cNvSpPr txBox="1">
            <a:spLocks noGrp="1"/>
          </p:cNvSpPr>
          <p:nvPr>
            <p:ph type="subTitle" idx="2"/>
          </p:nvPr>
        </p:nvSpPr>
        <p:spPr>
          <a:xfrm>
            <a:off x="2935035" y="2833500"/>
            <a:ext cx="1527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9" name="Google Shape;1399;p31"/>
          <p:cNvSpPr txBox="1">
            <a:spLocks noGrp="1"/>
          </p:cNvSpPr>
          <p:nvPr>
            <p:ph type="subTitle" idx="3"/>
          </p:nvPr>
        </p:nvSpPr>
        <p:spPr>
          <a:xfrm>
            <a:off x="4681104" y="3163325"/>
            <a:ext cx="15279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00" name="Google Shape;1400;p31"/>
          <p:cNvSpPr txBox="1">
            <a:spLocks noGrp="1"/>
          </p:cNvSpPr>
          <p:nvPr>
            <p:ph type="subTitle" idx="4"/>
          </p:nvPr>
        </p:nvSpPr>
        <p:spPr>
          <a:xfrm>
            <a:off x="4681077" y="2833500"/>
            <a:ext cx="1527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01" name="Google Shape;1401;p31"/>
          <p:cNvSpPr txBox="1">
            <a:spLocks noGrp="1"/>
          </p:cNvSpPr>
          <p:nvPr>
            <p:ph type="subTitle" idx="5"/>
          </p:nvPr>
        </p:nvSpPr>
        <p:spPr>
          <a:xfrm>
            <a:off x="6427146" y="3163325"/>
            <a:ext cx="15279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02" name="Google Shape;1402;p31"/>
          <p:cNvSpPr txBox="1">
            <a:spLocks noGrp="1"/>
          </p:cNvSpPr>
          <p:nvPr>
            <p:ph type="subTitle" idx="6"/>
          </p:nvPr>
        </p:nvSpPr>
        <p:spPr>
          <a:xfrm>
            <a:off x="6427119" y="2833500"/>
            <a:ext cx="1527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7"/>
          </p:nvPr>
        </p:nvSpPr>
        <p:spPr>
          <a:xfrm>
            <a:off x="1189025" y="3163325"/>
            <a:ext cx="15279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8"/>
          </p:nvPr>
        </p:nvSpPr>
        <p:spPr>
          <a:xfrm>
            <a:off x="1188987" y="2833500"/>
            <a:ext cx="1527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 ">
  <p:cSld name="TITLE_AND_TWO_COLUMNS_2_2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6"/>
          <p:cNvGrpSpPr/>
          <p:nvPr/>
        </p:nvGrpSpPr>
        <p:grpSpPr>
          <a:xfrm>
            <a:off x="191876" y="116083"/>
            <a:ext cx="213576" cy="348326"/>
            <a:chOff x="191876" y="116083"/>
            <a:chExt cx="213576" cy="348326"/>
          </a:xfrm>
        </p:grpSpPr>
        <p:sp>
          <p:nvSpPr>
            <p:cNvPr id="1556" name="Google Shape;1556;p36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Google Shape;1562;p36"/>
          <p:cNvSpPr/>
          <p:nvPr/>
        </p:nvSpPr>
        <p:spPr>
          <a:xfrm>
            <a:off x="612158" y="127421"/>
            <a:ext cx="202141" cy="202141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3" name="Google Shape;1563;p36"/>
          <p:cNvGrpSpPr/>
          <p:nvPr/>
        </p:nvGrpSpPr>
        <p:grpSpPr>
          <a:xfrm>
            <a:off x="8732938" y="376573"/>
            <a:ext cx="199867" cy="325841"/>
            <a:chOff x="8805576" y="3197048"/>
            <a:chExt cx="199867" cy="325841"/>
          </a:xfrm>
        </p:grpSpPr>
        <p:sp>
          <p:nvSpPr>
            <p:cNvPr id="1564" name="Google Shape;1564;p36"/>
            <p:cNvSpPr/>
            <p:nvPr/>
          </p:nvSpPr>
          <p:spPr>
            <a:xfrm>
              <a:off x="8956213" y="3338845"/>
              <a:ext cx="49230" cy="42184"/>
            </a:xfrm>
            <a:custGeom>
              <a:avLst/>
              <a:gdLst/>
              <a:ahLst/>
              <a:cxnLst/>
              <a:rect l="l" t="t" r="r" b="b"/>
              <a:pathLst>
                <a:path w="1537" h="1317" extrusionOk="0">
                  <a:moveTo>
                    <a:pt x="655" y="0"/>
                  </a:moveTo>
                  <a:cubicBezTo>
                    <a:pt x="319" y="0"/>
                    <a:pt x="1" y="261"/>
                    <a:pt x="1" y="662"/>
                  </a:cubicBezTo>
                  <a:cubicBezTo>
                    <a:pt x="1" y="1019"/>
                    <a:pt x="286" y="1317"/>
                    <a:pt x="656" y="1317"/>
                  </a:cubicBezTo>
                  <a:cubicBezTo>
                    <a:pt x="1239" y="1317"/>
                    <a:pt x="1537" y="602"/>
                    <a:pt x="1120" y="197"/>
                  </a:cubicBezTo>
                  <a:cubicBezTo>
                    <a:pt x="984" y="61"/>
                    <a:pt x="817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8805576" y="3338909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8956213" y="3197048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86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8805576" y="3197048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8956213" y="3480770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8805576" y="3480770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36"/>
          <p:cNvGrpSpPr/>
          <p:nvPr/>
        </p:nvGrpSpPr>
        <p:grpSpPr>
          <a:xfrm>
            <a:off x="8660306" y="116065"/>
            <a:ext cx="345155" cy="141156"/>
            <a:chOff x="7147831" y="4828240"/>
            <a:chExt cx="345155" cy="141156"/>
          </a:xfrm>
        </p:grpSpPr>
        <p:sp>
          <p:nvSpPr>
            <p:cNvPr id="1571" name="Google Shape;1571;p36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3" name="Google Shape;1573;p36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36"/>
          <p:cNvSpPr txBox="1">
            <a:spLocks noGrp="1"/>
          </p:cNvSpPr>
          <p:nvPr>
            <p:ph type="subTitle" idx="1"/>
          </p:nvPr>
        </p:nvSpPr>
        <p:spPr>
          <a:xfrm>
            <a:off x="6258775" y="2631425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36"/>
          <p:cNvSpPr txBox="1">
            <a:spLocks noGrp="1"/>
          </p:cNvSpPr>
          <p:nvPr>
            <p:ph type="subTitle" idx="2"/>
          </p:nvPr>
        </p:nvSpPr>
        <p:spPr>
          <a:xfrm>
            <a:off x="6258775" y="2295125"/>
            <a:ext cx="20199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6" name="Google Shape;1576;p36"/>
          <p:cNvSpPr txBox="1">
            <a:spLocks noGrp="1"/>
          </p:cNvSpPr>
          <p:nvPr>
            <p:ph type="subTitle" idx="3"/>
          </p:nvPr>
        </p:nvSpPr>
        <p:spPr>
          <a:xfrm>
            <a:off x="3562050" y="2631425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36"/>
          <p:cNvSpPr txBox="1">
            <a:spLocks noGrp="1"/>
          </p:cNvSpPr>
          <p:nvPr>
            <p:ph type="subTitle" idx="4"/>
          </p:nvPr>
        </p:nvSpPr>
        <p:spPr>
          <a:xfrm>
            <a:off x="3562050" y="2295125"/>
            <a:ext cx="20199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19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8" name="Google Shape;1578;p36"/>
          <p:cNvSpPr txBox="1">
            <a:spLocks noGrp="1"/>
          </p:cNvSpPr>
          <p:nvPr>
            <p:ph type="subTitle" idx="5"/>
          </p:nvPr>
        </p:nvSpPr>
        <p:spPr>
          <a:xfrm>
            <a:off x="865325" y="2631425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36"/>
          <p:cNvSpPr txBox="1">
            <a:spLocks noGrp="1"/>
          </p:cNvSpPr>
          <p:nvPr>
            <p:ph type="subTitle" idx="6"/>
          </p:nvPr>
        </p:nvSpPr>
        <p:spPr>
          <a:xfrm>
            <a:off x="865325" y="2295125"/>
            <a:ext cx="20199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80" name="Google Shape;1580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_1_1_2"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5" name="Google Shape;1775;p42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1776" name="Google Shape;1776;p4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42"/>
          <p:cNvSpPr/>
          <p:nvPr/>
        </p:nvSpPr>
        <p:spPr>
          <a:xfrm>
            <a:off x="8857713" y="44162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42"/>
          <p:cNvSpPr/>
          <p:nvPr/>
        </p:nvSpPr>
        <p:spPr>
          <a:xfrm>
            <a:off x="217385" y="214371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2"/>
          <p:cNvSpPr/>
          <p:nvPr/>
        </p:nvSpPr>
        <p:spPr>
          <a:xfrm>
            <a:off x="398458" y="216676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42"/>
          <p:cNvSpPr/>
          <p:nvPr/>
        </p:nvSpPr>
        <p:spPr>
          <a:xfrm>
            <a:off x="8853724" y="-10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2"/>
          <p:cNvSpPr/>
          <p:nvPr/>
        </p:nvSpPr>
        <p:spPr>
          <a:xfrm>
            <a:off x="-4" y="3120565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42"/>
          <p:cNvSpPr txBox="1">
            <a:spLocks noGrp="1"/>
          </p:cNvSpPr>
          <p:nvPr>
            <p:ph type="subTitle" idx="1"/>
          </p:nvPr>
        </p:nvSpPr>
        <p:spPr>
          <a:xfrm>
            <a:off x="3834787" y="23764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42"/>
          <p:cNvSpPr txBox="1">
            <a:spLocks noGrp="1"/>
          </p:cNvSpPr>
          <p:nvPr>
            <p:ph type="subTitle" idx="2"/>
          </p:nvPr>
        </p:nvSpPr>
        <p:spPr>
          <a:xfrm>
            <a:off x="3834787" y="20401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2" name="Google Shape;1792;p42"/>
          <p:cNvSpPr txBox="1">
            <a:spLocks noGrp="1"/>
          </p:cNvSpPr>
          <p:nvPr>
            <p:ph type="subTitle" idx="3"/>
          </p:nvPr>
        </p:nvSpPr>
        <p:spPr>
          <a:xfrm>
            <a:off x="1405288" y="23764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42"/>
          <p:cNvSpPr txBox="1">
            <a:spLocks noGrp="1"/>
          </p:cNvSpPr>
          <p:nvPr>
            <p:ph type="subTitle" idx="4"/>
          </p:nvPr>
        </p:nvSpPr>
        <p:spPr>
          <a:xfrm>
            <a:off x="1405288" y="20401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4" name="Google Shape;1794;p42"/>
          <p:cNvSpPr txBox="1">
            <a:spLocks noGrp="1"/>
          </p:cNvSpPr>
          <p:nvPr>
            <p:ph type="subTitle" idx="5"/>
          </p:nvPr>
        </p:nvSpPr>
        <p:spPr>
          <a:xfrm>
            <a:off x="3834787" y="41481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42"/>
          <p:cNvSpPr txBox="1">
            <a:spLocks noGrp="1"/>
          </p:cNvSpPr>
          <p:nvPr>
            <p:ph type="subTitle" idx="6"/>
          </p:nvPr>
        </p:nvSpPr>
        <p:spPr>
          <a:xfrm>
            <a:off x="3834787" y="38118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6" name="Google Shape;1796;p42"/>
          <p:cNvSpPr txBox="1">
            <a:spLocks noGrp="1"/>
          </p:cNvSpPr>
          <p:nvPr>
            <p:ph type="subTitle" idx="7"/>
          </p:nvPr>
        </p:nvSpPr>
        <p:spPr>
          <a:xfrm>
            <a:off x="1405288" y="41481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42"/>
          <p:cNvSpPr txBox="1">
            <a:spLocks noGrp="1"/>
          </p:cNvSpPr>
          <p:nvPr>
            <p:ph type="subTitle" idx="8"/>
          </p:nvPr>
        </p:nvSpPr>
        <p:spPr>
          <a:xfrm>
            <a:off x="1405288" y="38118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8" name="Google Shape;1798;p42"/>
          <p:cNvSpPr txBox="1">
            <a:spLocks noGrp="1"/>
          </p:cNvSpPr>
          <p:nvPr>
            <p:ph type="subTitle" idx="9"/>
          </p:nvPr>
        </p:nvSpPr>
        <p:spPr>
          <a:xfrm>
            <a:off x="6320012" y="23764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42"/>
          <p:cNvSpPr txBox="1">
            <a:spLocks noGrp="1"/>
          </p:cNvSpPr>
          <p:nvPr>
            <p:ph type="subTitle" idx="13"/>
          </p:nvPr>
        </p:nvSpPr>
        <p:spPr>
          <a:xfrm>
            <a:off x="6320012" y="20401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00" name="Google Shape;1800;p42"/>
          <p:cNvSpPr txBox="1">
            <a:spLocks noGrp="1"/>
          </p:cNvSpPr>
          <p:nvPr>
            <p:ph type="subTitle" idx="14"/>
          </p:nvPr>
        </p:nvSpPr>
        <p:spPr>
          <a:xfrm>
            <a:off x="6320012" y="41481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42"/>
          <p:cNvSpPr txBox="1">
            <a:spLocks noGrp="1"/>
          </p:cNvSpPr>
          <p:nvPr>
            <p:ph type="subTitle" idx="15"/>
          </p:nvPr>
        </p:nvSpPr>
        <p:spPr>
          <a:xfrm>
            <a:off x="6320012" y="38118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02" name="Google Shape;180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 ">
  <p:cSld name="TITLE_ONLY_5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4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44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32" name="Google Shape;1832;p4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4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35" name="Google Shape;1835;p44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44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51" name="Google Shape;1851;p4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7" name="Google Shape;1857;p44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556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76" r:id="rId5"/>
    <p:sldLayoutId id="2147483677" r:id="rId6"/>
    <p:sldLayoutId id="2147483682" r:id="rId7"/>
    <p:sldLayoutId id="2147483688" r:id="rId8"/>
    <p:sldLayoutId id="2147483690" r:id="rId9"/>
    <p:sldLayoutId id="2147483692" r:id="rId10"/>
    <p:sldLayoutId id="2147483693" r:id="rId11"/>
    <p:sldLayoutId id="2147483695" r:id="rId12"/>
    <p:sldLayoutId id="214748370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lox.com/users/10497155178/profil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lox.com/games/126705578084525/BrainrotGam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waliulrayhan/BrainrotGam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1"/>
          <p:cNvSpPr txBox="1">
            <a:spLocks noGrp="1"/>
          </p:cNvSpPr>
          <p:nvPr>
            <p:ph type="ctrTitle"/>
          </p:nvPr>
        </p:nvSpPr>
        <p:spPr>
          <a:xfrm>
            <a:off x="1479294" y="2238450"/>
            <a:ext cx="6185411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BrainrotGame</a:t>
            </a:r>
            <a:endParaRPr dirty="0"/>
          </a:p>
        </p:txBody>
      </p:sp>
      <p:sp>
        <p:nvSpPr>
          <p:cNvPr id="2279" name="Google Shape;2279;p61"/>
          <p:cNvSpPr txBox="1">
            <a:spLocks noGrp="1"/>
          </p:cNvSpPr>
          <p:nvPr>
            <p:ph type="subTitle" idx="1"/>
          </p:nvPr>
        </p:nvSpPr>
        <p:spPr>
          <a:xfrm>
            <a:off x="1616399" y="3016449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By </a:t>
            </a:r>
            <a:r>
              <a:rPr lang="en-US" dirty="0">
                <a:hlinkClick r:id="rId3"/>
              </a:rPr>
              <a:t>@prefetch_zuzu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C829F-31E1-82BF-DBA6-9177EFFB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8D3D2D-8235-416F-EAA6-DF10C36E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38" y="562795"/>
            <a:ext cx="7764718" cy="4017908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3DEF7BC-4209-53E2-F672-7E5BBD8A00F5}"/>
              </a:ext>
            </a:extLst>
          </p:cNvPr>
          <p:cNvSpPr/>
          <p:nvPr/>
        </p:nvSpPr>
        <p:spPr>
          <a:xfrm>
            <a:off x="3626602" y="1208867"/>
            <a:ext cx="2805193" cy="533723"/>
          </a:xfrm>
          <a:prstGeom prst="flowChartAlternateProcess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This is your unclaimed balance.</a:t>
            </a:r>
          </a:p>
        </p:txBody>
      </p:sp>
    </p:spTree>
    <p:extLst>
      <p:ext uri="{BB962C8B-B14F-4D97-AF65-F5344CB8AC3E}">
        <p14:creationId xmlns:p14="http://schemas.microsoft.com/office/powerpoint/2010/main" val="358550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A4C8A-C4B8-DE49-42D5-44A3DAB0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C94D97-559E-4874-BC71-F49877B8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38" y="562795"/>
            <a:ext cx="7764718" cy="4017908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9E7AF7B-050C-0E00-03DA-50D0BDB5143E}"/>
              </a:ext>
            </a:extLst>
          </p:cNvPr>
          <p:cNvSpPr/>
          <p:nvPr/>
        </p:nvSpPr>
        <p:spPr>
          <a:xfrm>
            <a:off x="4572001" y="3502617"/>
            <a:ext cx="3820332" cy="556970"/>
          </a:xfrm>
          <a:prstGeom prst="flowChartAlternateProcess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This is the Claim button. By clicking it, you can add the unclaimed balance to your main balance.</a:t>
            </a:r>
          </a:p>
        </p:txBody>
      </p:sp>
    </p:spTree>
    <p:extLst>
      <p:ext uri="{BB962C8B-B14F-4D97-AF65-F5344CB8AC3E}">
        <p14:creationId xmlns:p14="http://schemas.microsoft.com/office/powerpoint/2010/main" val="361498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FE2C-0955-E652-220A-2D29EC9FB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2C7DDC-787F-73C3-EBE3-3FCE04647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622255"/>
              </p:ext>
            </p:extLst>
          </p:nvPr>
        </p:nvGraphicFramePr>
        <p:xfrm>
          <a:off x="557940" y="557530"/>
          <a:ext cx="8028120" cy="4028440"/>
        </p:xfrm>
        <a:graphic>
          <a:graphicData uri="http://schemas.openxmlformats.org/drawingml/2006/table">
            <a:tbl>
              <a:tblPr firstRow="1" bandRow="1">
                <a:tableStyleId>{BF84CE81-1B85-4284-B314-BAA3D625DA46}</a:tableStyleId>
              </a:tblPr>
              <a:tblGrid>
                <a:gridCol w="759417">
                  <a:extLst>
                    <a:ext uri="{9D8B030D-6E8A-4147-A177-3AD203B41FA5}">
                      <a16:colId xmlns:a16="http://schemas.microsoft.com/office/drawing/2014/main" val="334834447"/>
                    </a:ext>
                  </a:extLst>
                </a:gridCol>
                <a:gridCol w="2451831">
                  <a:extLst>
                    <a:ext uri="{9D8B030D-6E8A-4147-A177-3AD203B41FA5}">
                      <a16:colId xmlns:a16="http://schemas.microsoft.com/office/drawing/2014/main" val="4064303227"/>
                    </a:ext>
                  </a:extLst>
                </a:gridCol>
                <a:gridCol w="1605624">
                  <a:extLst>
                    <a:ext uri="{9D8B030D-6E8A-4147-A177-3AD203B41FA5}">
                      <a16:colId xmlns:a16="http://schemas.microsoft.com/office/drawing/2014/main" val="2711681997"/>
                    </a:ext>
                  </a:extLst>
                </a:gridCol>
                <a:gridCol w="1605624">
                  <a:extLst>
                    <a:ext uri="{9D8B030D-6E8A-4147-A177-3AD203B41FA5}">
                      <a16:colId xmlns:a16="http://schemas.microsoft.com/office/drawing/2014/main" val="4212996833"/>
                    </a:ext>
                  </a:extLst>
                </a:gridCol>
                <a:gridCol w="1605624">
                  <a:extLst>
                    <a:ext uri="{9D8B030D-6E8A-4147-A177-3AD203B41FA5}">
                      <a16:colId xmlns:a16="http://schemas.microsoft.com/office/drawing/2014/main" val="4003475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Tier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Price($)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Picture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6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Tiny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Brainrot</a:t>
                      </a:r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421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Better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Brainrot</a:t>
                      </a:r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23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Epic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Brainrot</a:t>
                      </a:r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53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Mythic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Brainrot</a:t>
                      </a:r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Legend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Brainrot</a:t>
                      </a:r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3500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Libre Franklin ExtraBold" pitchFamily="2" charset="0"/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Libre Franklin Extra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17426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0BAB23-70AC-D057-FEE5-5E6193D7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91" y="932769"/>
            <a:ext cx="573768" cy="713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0CC9A-D6BE-5635-62E0-FFA6BB60CA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10691" y="1671896"/>
            <a:ext cx="573768" cy="713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80874-3F12-2441-7B7B-7AD18F0D7D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10691" y="2412042"/>
            <a:ext cx="573768" cy="713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A862F-AF2B-BC81-D14E-F8A0CB646E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10691" y="3878946"/>
            <a:ext cx="573768" cy="705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96002-3F7A-8CE5-2E57-E72B0422E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692" y="3152188"/>
            <a:ext cx="573768" cy="705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227DFB-C1F0-1296-42C4-C7C223E620AA}"/>
              </a:ext>
            </a:extLst>
          </p:cNvPr>
          <p:cNvSpPr txBox="1"/>
          <p:nvPr/>
        </p:nvSpPr>
        <p:spPr>
          <a:xfrm>
            <a:off x="3179953" y="4668330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Table: Character Data Model</a:t>
            </a:r>
          </a:p>
        </p:txBody>
      </p:sp>
    </p:spTree>
    <p:extLst>
      <p:ext uri="{BB962C8B-B14F-4D97-AF65-F5344CB8AC3E}">
        <p14:creationId xmlns:p14="http://schemas.microsoft.com/office/powerpoint/2010/main" val="105621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397A2-78E3-2B7E-870A-1FE737D2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95F57-6C32-D893-9857-F87A4913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0" y="562795"/>
            <a:ext cx="7764720" cy="4017909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3FF00E0-2208-D50F-9CA8-32A08EF72896}"/>
              </a:ext>
            </a:extLst>
          </p:cNvPr>
          <p:cNvSpPr/>
          <p:nvPr/>
        </p:nvSpPr>
        <p:spPr>
          <a:xfrm>
            <a:off x="2931885" y="2924629"/>
            <a:ext cx="4122058" cy="827314"/>
          </a:xfrm>
          <a:prstGeom prst="wedgeRect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If your unclaimed balance is zero and you click the Claim button, you will receive an error message: “Nothing to claim yet!”</a:t>
            </a:r>
          </a:p>
        </p:txBody>
      </p:sp>
    </p:spTree>
    <p:extLst>
      <p:ext uri="{BB962C8B-B14F-4D97-AF65-F5344CB8AC3E}">
        <p14:creationId xmlns:p14="http://schemas.microsoft.com/office/powerpoint/2010/main" val="2636133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7B5D-2361-AED8-9035-3028A0122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F9CA0E-9FFC-80E0-92D6-804C7A7E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33" y="558748"/>
            <a:ext cx="7764720" cy="4021955"/>
          </a:xfrm>
          <a:prstGeom prst="rect">
            <a:avLst/>
          </a:prstGeo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68CC4B6A-6BEC-768C-980A-C3C5A394B306}"/>
              </a:ext>
            </a:extLst>
          </p:cNvPr>
          <p:cNvSpPr/>
          <p:nvPr/>
        </p:nvSpPr>
        <p:spPr>
          <a:xfrm>
            <a:off x="2801256" y="3011715"/>
            <a:ext cx="4738915" cy="827314"/>
          </a:xfrm>
          <a:prstGeom prst="wedgeRect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If you want to purchase a character, you just have to click on it. If you are not in the Purchase Zone, you will receive an error message: “Get closer to the Purchase Zone!”</a:t>
            </a:r>
          </a:p>
        </p:txBody>
      </p:sp>
    </p:spTree>
    <p:extLst>
      <p:ext uri="{BB962C8B-B14F-4D97-AF65-F5344CB8AC3E}">
        <p14:creationId xmlns:p14="http://schemas.microsoft.com/office/powerpoint/2010/main" val="84413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6B40-97E8-098A-F687-F953C9B30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BA64F-5A29-A111-9886-6BA78189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30" y="558748"/>
            <a:ext cx="7780423" cy="4013871"/>
          </a:xfrm>
          <a:prstGeom prst="rect">
            <a:avLst/>
          </a:prstGeo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448DA537-3DA8-732C-2111-04DB9E25E226}"/>
              </a:ext>
            </a:extLst>
          </p:cNvPr>
          <p:cNvSpPr/>
          <p:nvPr/>
        </p:nvSpPr>
        <p:spPr>
          <a:xfrm>
            <a:off x="3280228" y="3200400"/>
            <a:ext cx="3236687" cy="667658"/>
          </a:xfrm>
          <a:prstGeom prst="wedgeRect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If you don’t have enough money, you cannot purchase a character.</a:t>
            </a:r>
          </a:p>
        </p:txBody>
      </p:sp>
    </p:spTree>
    <p:extLst>
      <p:ext uri="{BB962C8B-B14F-4D97-AF65-F5344CB8AC3E}">
        <p14:creationId xmlns:p14="http://schemas.microsoft.com/office/powerpoint/2010/main" val="150331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5911F-F68F-48FA-C20C-C76CCBA2A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3C13C-C2C6-6A7D-C797-02FCCABB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68" y="558748"/>
            <a:ext cx="7776485" cy="4015892"/>
          </a:xfrm>
          <a:prstGeom prst="rect">
            <a:avLst/>
          </a:prstGeo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7AA39B0-8E22-EACC-2705-DEDAADE836F6}"/>
              </a:ext>
            </a:extLst>
          </p:cNvPr>
          <p:cNvSpPr/>
          <p:nvPr/>
        </p:nvSpPr>
        <p:spPr>
          <a:xfrm>
            <a:off x="3294743" y="3062514"/>
            <a:ext cx="3556000" cy="718458"/>
          </a:xfrm>
          <a:prstGeom prst="wedgeRect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When you purchase a character or click on a character, a success message will appear: “Bought </a:t>
            </a:r>
            <a:r>
              <a:rPr lang="en-US" sz="1200" dirty="0" err="1">
                <a:latin typeface="Libre Franklin ExtraBold" pitchFamily="2" charset="0"/>
              </a:rPr>
              <a:t>character_name</a:t>
            </a:r>
            <a:r>
              <a:rPr lang="en-US" sz="1200" dirty="0">
                <a:latin typeface="Libre Franklin ExtraBold" pitchFamily="2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9757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88BAE-302B-1434-62E1-319970D6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D9BFA-C2A7-5E73-203D-EBAE0F4F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17" y="558747"/>
            <a:ext cx="7768636" cy="401993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08C995C-ED4D-6ACB-0756-2F898394661D}"/>
              </a:ext>
            </a:extLst>
          </p:cNvPr>
          <p:cNvSpPr/>
          <p:nvPr/>
        </p:nvSpPr>
        <p:spPr>
          <a:xfrm>
            <a:off x="3389086" y="3106057"/>
            <a:ext cx="3556000" cy="718458"/>
          </a:xfrm>
          <a:prstGeom prst="wedgeRect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1. When you have money to claim, you can click the Claim button.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179CFE7-9411-66EB-9C01-0AF769764EE7}"/>
              </a:ext>
            </a:extLst>
          </p:cNvPr>
          <p:cNvSpPr/>
          <p:nvPr/>
        </p:nvSpPr>
        <p:spPr>
          <a:xfrm>
            <a:off x="999024" y="1031818"/>
            <a:ext cx="2593261" cy="533723"/>
          </a:xfrm>
          <a:prstGeom prst="flowChartAlternateProcess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2. Your balance will be updated accordingly.</a:t>
            </a:r>
          </a:p>
        </p:txBody>
      </p:sp>
    </p:spTree>
    <p:extLst>
      <p:ext uri="{BB962C8B-B14F-4D97-AF65-F5344CB8AC3E}">
        <p14:creationId xmlns:p14="http://schemas.microsoft.com/office/powerpoint/2010/main" val="139708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7A85-B83A-B8B3-E0BF-E333A981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284647-1A18-81DD-7716-2D7A6165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7" y="556725"/>
            <a:ext cx="7776466" cy="4019935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7C3849B7-C53E-4C96-F039-AC6400F23FF4}"/>
              </a:ext>
            </a:extLst>
          </p:cNvPr>
          <p:cNvSpPr/>
          <p:nvPr/>
        </p:nvSpPr>
        <p:spPr>
          <a:xfrm>
            <a:off x="2660910" y="2299832"/>
            <a:ext cx="3587491" cy="533723"/>
          </a:xfrm>
          <a:prstGeom prst="flowChartAlternateProcess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Your purchased characters will be stored in their respective basepads.</a:t>
            </a:r>
          </a:p>
        </p:txBody>
      </p:sp>
    </p:spTree>
    <p:extLst>
      <p:ext uri="{BB962C8B-B14F-4D97-AF65-F5344CB8AC3E}">
        <p14:creationId xmlns:p14="http://schemas.microsoft.com/office/powerpoint/2010/main" val="347947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86C83-0D56-0BBC-F490-E82FD61DE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61;p91">
            <a:hlinkClick r:id="rId2" action="ppaction://hlinksldjump"/>
            <a:extLst>
              <a:ext uri="{FF2B5EF4-FFF2-40B4-BE49-F238E27FC236}">
                <a16:creationId xmlns:a16="http://schemas.microsoft.com/office/drawing/2014/main" id="{D19BDF18-CCC9-3462-1EEB-F0E18E7964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UPGRADE SYSTEM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64E1E-A908-C9CE-F49F-280ADA0B4DEC}"/>
              </a:ext>
            </a:extLst>
          </p:cNvPr>
          <p:cNvSpPr txBox="1"/>
          <p:nvPr/>
        </p:nvSpPr>
        <p:spPr>
          <a:xfrm>
            <a:off x="1411489" y="1338772"/>
            <a:ext cx="6320971" cy="3120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Two Upgrade Paths: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endParaRPr lang="en-US" sz="1000" dirty="0">
              <a:solidFill>
                <a:schemeClr val="bg1"/>
              </a:solidFill>
              <a:latin typeface="Anaheim SemiBold" pitchFamily="2" charset="0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Claim Multiplier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5 levels: 1.0x → 2.5x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Increases offline earnings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sz="1000" dirty="0">
              <a:solidFill>
                <a:schemeClr val="bg1"/>
              </a:solidFill>
              <a:latin typeface="Anaheim SemiBold" pitchFamily="2" charset="0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 startAt="2"/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Delivery Speed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6 levels: 1x → 7x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Faster earnings generation</a:t>
            </a:r>
          </a:p>
        </p:txBody>
      </p:sp>
    </p:spTree>
    <p:extLst>
      <p:ext uri="{BB962C8B-B14F-4D97-AF65-F5344CB8AC3E}">
        <p14:creationId xmlns:p14="http://schemas.microsoft.com/office/powerpoint/2010/main" val="415303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8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WHAT IS BRAINROTGAME?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BE72C-7F84-5D21-F368-7375344339EC}"/>
              </a:ext>
            </a:extLst>
          </p:cNvPr>
          <p:cNvSpPr txBox="1"/>
          <p:nvPr/>
        </p:nvSpPr>
        <p:spPr>
          <a:xfrm>
            <a:off x="713225" y="1528194"/>
            <a:ext cx="6320971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An </a:t>
            </a:r>
            <a:r>
              <a:rPr lang="en-US" sz="1600" b="1" dirty="0">
                <a:solidFill>
                  <a:schemeClr val="bg1"/>
                </a:solidFill>
                <a:latin typeface="Anaheim ExtraBold" pitchFamily="2" charset="0"/>
              </a:rPr>
              <a:t>idle/incremental game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where players:</a:t>
            </a:r>
          </a:p>
          <a:p>
            <a:endParaRPr lang="en-US" sz="1000" dirty="0">
              <a:solidFill>
                <a:schemeClr val="bg1"/>
              </a:solidFill>
              <a:latin typeface="Anaheim SemiBold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Purchase characters from a shop</a:t>
            </a:r>
          </a:p>
          <a:p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Place them on basepads</a:t>
            </a:r>
          </a:p>
          <a:p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Earn passive income</a:t>
            </a:r>
          </a:p>
          <a:p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Upgrade earnings</a:t>
            </a:r>
          </a:p>
          <a:p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Grow their empire</a:t>
            </a:r>
          </a:p>
          <a:p>
            <a:endParaRPr lang="en-US" sz="1600" dirty="0">
              <a:solidFill>
                <a:schemeClr val="bg1"/>
              </a:solidFill>
              <a:latin typeface="Anaheim SemiBold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Anaheim SemiBold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Genre: 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Idle Tycoon / Clicker Game</a:t>
            </a:r>
          </a:p>
          <a:p>
            <a:endParaRPr lang="en-US" sz="1600" dirty="0">
              <a:solidFill>
                <a:schemeClr val="bg1"/>
              </a:solidFill>
              <a:latin typeface="Anaheim SemiBold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3340-1B24-456F-0BC6-BD306509E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566B4-0ACD-6B7F-7F4A-0DA8FCD0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6" y="557191"/>
            <a:ext cx="7778267" cy="4029118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B982269D-792F-B3B8-F03A-A393C488E724}"/>
              </a:ext>
            </a:extLst>
          </p:cNvPr>
          <p:cNvSpPr/>
          <p:nvPr/>
        </p:nvSpPr>
        <p:spPr>
          <a:xfrm>
            <a:off x="6792686" y="1059543"/>
            <a:ext cx="645886" cy="181429"/>
          </a:xfrm>
          <a:prstGeom prst="rightArrow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407846EF-7951-8BEB-154D-31E64BBD42AF}"/>
              </a:ext>
            </a:extLst>
          </p:cNvPr>
          <p:cNvSpPr/>
          <p:nvPr/>
        </p:nvSpPr>
        <p:spPr>
          <a:xfrm>
            <a:off x="4572000" y="883395"/>
            <a:ext cx="2606668" cy="533723"/>
          </a:xfrm>
          <a:prstGeom prst="flowChartAlternateProcess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You can upgrade your base</a:t>
            </a:r>
          </a:p>
        </p:txBody>
      </p:sp>
    </p:spTree>
    <p:extLst>
      <p:ext uri="{BB962C8B-B14F-4D97-AF65-F5344CB8AC3E}">
        <p14:creationId xmlns:p14="http://schemas.microsoft.com/office/powerpoint/2010/main" val="237771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8F71-D806-CC57-D893-F5A3C6B6B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F1B565-CE56-5851-0973-E39FCABF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51" y="557190"/>
            <a:ext cx="7802098" cy="4029119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814D6F5-FB48-D084-9FDD-6CF826A6D1D7}"/>
              </a:ext>
            </a:extLst>
          </p:cNvPr>
          <p:cNvSpPr/>
          <p:nvPr/>
        </p:nvSpPr>
        <p:spPr>
          <a:xfrm>
            <a:off x="670951" y="1957452"/>
            <a:ext cx="2606668" cy="533723"/>
          </a:xfrm>
          <a:prstGeom prst="flowChartAlternateProcess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1. You can upgrade the Claim Multiplier.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22DAFB-CC60-8632-8EA4-018291A79258}"/>
              </a:ext>
            </a:extLst>
          </p:cNvPr>
          <p:cNvSpPr/>
          <p:nvPr/>
        </p:nvSpPr>
        <p:spPr>
          <a:xfrm>
            <a:off x="5866381" y="2676795"/>
            <a:ext cx="2606668" cy="533723"/>
          </a:xfrm>
          <a:prstGeom prst="flowChartAlternateProcess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2. You can upgrade the Delivery Speed.</a:t>
            </a:r>
          </a:p>
        </p:txBody>
      </p:sp>
    </p:spTree>
    <p:extLst>
      <p:ext uri="{BB962C8B-B14F-4D97-AF65-F5344CB8AC3E}">
        <p14:creationId xmlns:p14="http://schemas.microsoft.com/office/powerpoint/2010/main" val="401215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4">
          <a:extLst>
            <a:ext uri="{FF2B5EF4-FFF2-40B4-BE49-F238E27FC236}">
              <a16:creationId xmlns:a16="http://schemas.microsoft.com/office/drawing/2014/main" id="{8E653234-7112-46F6-E0D0-5CC8EEEF8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80">
            <a:extLst>
              <a:ext uri="{FF2B5EF4-FFF2-40B4-BE49-F238E27FC236}">
                <a16:creationId xmlns:a16="http://schemas.microsoft.com/office/drawing/2014/main" id="{F80FAE2B-BC51-901C-1EAF-F274AADDCA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 PERSISTENCE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DBF01-86BD-DD55-5CD1-F905AA5E0C7D}"/>
              </a:ext>
            </a:extLst>
          </p:cNvPr>
          <p:cNvSpPr txBox="1"/>
          <p:nvPr/>
        </p:nvSpPr>
        <p:spPr>
          <a:xfrm>
            <a:off x="1293745" y="1543843"/>
            <a:ext cx="3394318" cy="239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What Gets Saved: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chemeClr val="bg1"/>
              </a:solidFill>
              <a:latin typeface="Anaheim SemiBold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Player balance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Unclaimed earnings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Purchased characters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Upgrade levels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Tutorial completion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3885-8120-E713-CD87-C425EA71485F}"/>
              </a:ext>
            </a:extLst>
          </p:cNvPr>
          <p:cNvSpPr txBox="1"/>
          <p:nvPr/>
        </p:nvSpPr>
        <p:spPr>
          <a:xfrm>
            <a:off x="5515379" y="1543843"/>
            <a:ext cx="2915346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Offline Earnings: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chemeClr val="bg1"/>
              </a:solidFill>
              <a:latin typeface="Anaheim ExtraBold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- 50% of regular EPS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- 12-hour accumulation cap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- Calculated on rejoin</a:t>
            </a:r>
          </a:p>
        </p:txBody>
      </p:sp>
    </p:spTree>
    <p:extLst>
      <p:ext uri="{BB962C8B-B14F-4D97-AF65-F5344CB8AC3E}">
        <p14:creationId xmlns:p14="http://schemas.microsoft.com/office/powerpoint/2010/main" val="1819820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CB29-2E56-30DB-2C86-8CA702AD0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6833FE-4F31-CDCB-4B4F-FE50E075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8" y="557190"/>
            <a:ext cx="7841662" cy="4029119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13B8B72-C925-F915-9D0F-BA2FDA0CF2C8}"/>
              </a:ext>
            </a:extLst>
          </p:cNvPr>
          <p:cNvSpPr/>
          <p:nvPr/>
        </p:nvSpPr>
        <p:spPr>
          <a:xfrm>
            <a:off x="2313046" y="926938"/>
            <a:ext cx="4517906" cy="763977"/>
          </a:xfrm>
          <a:prstGeom prst="flowChartAlternateProcess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Offline Feature:</a:t>
            </a:r>
          </a:p>
          <a:p>
            <a:pPr algn="ctr"/>
            <a:r>
              <a:rPr lang="en-US" sz="1200" dirty="0">
                <a:latin typeface="Libre Franklin ExtraBold" pitchFamily="2" charset="0"/>
              </a:rPr>
              <a:t>If you go offline, no problem your characters will continue to earn, but you will receive only 50% of the earnings.</a:t>
            </a:r>
          </a:p>
        </p:txBody>
      </p:sp>
    </p:spTree>
    <p:extLst>
      <p:ext uri="{BB962C8B-B14F-4D97-AF65-F5344CB8AC3E}">
        <p14:creationId xmlns:p14="http://schemas.microsoft.com/office/powerpoint/2010/main" val="276312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1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TECHNICAL ARCHITECTURE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E1B772-EF94-03EB-58EC-192AD8D3E2C4}"/>
              </a:ext>
            </a:extLst>
          </p:cNvPr>
          <p:cNvSpPr txBox="1"/>
          <p:nvPr/>
        </p:nvSpPr>
        <p:spPr>
          <a:xfrm>
            <a:off x="1411489" y="1286783"/>
            <a:ext cx="6320971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8 Server Services: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sz="500" dirty="0">
              <a:solidFill>
                <a:schemeClr val="bg1"/>
              </a:solidFill>
              <a:latin typeface="Anaheim ExtraBold" pitchFamily="2" charset="0"/>
            </a:endParaRP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├──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CurrencyService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       → Money management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├──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PurchaseService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       → Purchase validation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├──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BaseService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            → Earnings calculation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├──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BasePadService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        → Character placement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├──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ShopLaneService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       → Shop spawning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├──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SavingService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          →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DataStore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persistence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├──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UpgradeService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        → Upgrade system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└──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TutorialService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         → First-time tutorial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10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STRUCTURE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0579F-2262-2845-8E92-C8227C46DE2C}"/>
              </a:ext>
            </a:extLst>
          </p:cNvPr>
          <p:cNvSpPr txBox="1"/>
          <p:nvPr/>
        </p:nvSpPr>
        <p:spPr>
          <a:xfrm>
            <a:off x="1411489" y="1511754"/>
            <a:ext cx="63209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BrainrotGame/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├──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/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│   ├── server/               (8 services)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│   ├── client/               (2 scripts)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│   └── shared/Config/     (3 config files)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├── docs/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│   ├── BACKEND_API.md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│   ├── UI_DESIGN.md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│   └── README.md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└── </a:t>
            </a:r>
            <a:r>
              <a:rPr lang="en-US" sz="1600" dirty="0" err="1">
                <a:solidFill>
                  <a:schemeClr val="bg1"/>
                </a:solidFill>
                <a:latin typeface="Anaheim SemiBold" pitchFamily="2" charset="0"/>
              </a:rPr>
              <a:t>default.project.json</a:t>
            </a:r>
            <a:endParaRPr lang="en-US" sz="1600" dirty="0">
              <a:solidFill>
                <a:schemeClr val="bg1"/>
              </a:solidFill>
              <a:latin typeface="Anaheim SemiBold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10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LIVE DEMO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88767C-02ED-FFF0-7E92-4EFF103550EA}"/>
              </a:ext>
            </a:extLst>
          </p:cNvPr>
          <p:cNvSpPr txBox="1"/>
          <p:nvPr/>
        </p:nvSpPr>
        <p:spPr>
          <a:xfrm>
            <a:off x="1705391" y="1709975"/>
            <a:ext cx="573316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Play Now:</a:t>
            </a:r>
          </a:p>
          <a:p>
            <a:endParaRPr lang="en-US" sz="500" dirty="0">
              <a:solidFill>
                <a:schemeClr val="bg1"/>
              </a:solidFill>
              <a:latin typeface="Anaheim ExtraBold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naheim SemiBold" pitchFamily="2" charset="0"/>
                <a:hlinkClick r:id="rId3"/>
              </a:rPr>
              <a:t>https://www.roblox.com/games/126705578084525/BrainrotGame</a:t>
            </a:r>
            <a:endParaRPr lang="en-US" sz="1600" dirty="0">
              <a:solidFill>
                <a:schemeClr val="bg1"/>
              </a:solidFill>
              <a:latin typeface="Anaheim SemiBold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Anaheim SemiBold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Anaheim SemiBold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GitHub Repository:</a:t>
            </a:r>
          </a:p>
          <a:p>
            <a:endParaRPr lang="en-US" sz="500" dirty="0">
              <a:solidFill>
                <a:schemeClr val="bg1"/>
              </a:solidFill>
              <a:latin typeface="Anaheim ExtraBold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naheim SemiBold" pitchFamily="2" charset="0"/>
                <a:hlinkClick r:id="rId4"/>
              </a:rPr>
              <a:t>https://github.com/waliulrayhan/BrainrotGame</a:t>
            </a:r>
            <a:endParaRPr lang="en-US" sz="1600" dirty="0">
              <a:solidFill>
                <a:schemeClr val="bg1"/>
              </a:solidFill>
              <a:latin typeface="Anaheim SemiBold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1">
          <a:extLst>
            <a:ext uri="{FF2B5EF4-FFF2-40B4-BE49-F238E27FC236}">
              <a16:creationId xmlns:a16="http://schemas.microsoft.com/office/drawing/2014/main" id="{E56F1030-FB20-60B7-1B52-1FD80C306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94AD853-537A-4AB1-3986-48F4F32620E0}"/>
              </a:ext>
            </a:extLst>
          </p:cNvPr>
          <p:cNvSpPr/>
          <p:nvPr/>
        </p:nvSpPr>
        <p:spPr>
          <a:xfrm>
            <a:off x="4441371" y="3265714"/>
            <a:ext cx="4310743" cy="1081039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2" name="Google Shape;3892;p120">
            <a:extLst>
              <a:ext uri="{FF2B5EF4-FFF2-40B4-BE49-F238E27FC236}">
                <a16:creationId xmlns:a16="http://schemas.microsoft.com/office/drawing/2014/main" id="{348522A7-9F2A-1479-FC5C-7AE8D0712D91}"/>
              </a:ext>
            </a:extLst>
          </p:cNvPr>
          <p:cNvSpPr/>
          <p:nvPr/>
        </p:nvSpPr>
        <p:spPr>
          <a:xfrm>
            <a:off x="-9" y="2198021"/>
            <a:ext cx="2945507" cy="2945475"/>
          </a:xfrm>
          <a:custGeom>
            <a:avLst/>
            <a:gdLst/>
            <a:ahLst/>
            <a:cxnLst/>
            <a:rect l="l" t="t" r="r" b="b"/>
            <a:pathLst>
              <a:path w="91882" h="91881" extrusionOk="0">
                <a:moveTo>
                  <a:pt x="30623" y="0"/>
                </a:moveTo>
                <a:lnTo>
                  <a:pt x="1" y="30635"/>
                </a:lnTo>
                <a:lnTo>
                  <a:pt x="61246" y="91881"/>
                </a:lnTo>
                <a:lnTo>
                  <a:pt x="91881" y="61258"/>
                </a:lnTo>
                <a:lnTo>
                  <a:pt x="3062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120">
            <a:extLst>
              <a:ext uri="{FF2B5EF4-FFF2-40B4-BE49-F238E27FC236}">
                <a16:creationId xmlns:a16="http://schemas.microsoft.com/office/drawing/2014/main" id="{6DE05281-2211-4809-697C-F7C2BD12CD5D}"/>
              </a:ext>
            </a:extLst>
          </p:cNvPr>
          <p:cNvSpPr/>
          <p:nvPr/>
        </p:nvSpPr>
        <p:spPr>
          <a:xfrm>
            <a:off x="-9" y="3180103"/>
            <a:ext cx="1963426" cy="1963394"/>
          </a:xfrm>
          <a:custGeom>
            <a:avLst/>
            <a:gdLst/>
            <a:ahLst/>
            <a:cxnLst/>
            <a:rect l="l" t="t" r="r" b="b"/>
            <a:pathLst>
              <a:path w="61247" h="61246" extrusionOk="0">
                <a:moveTo>
                  <a:pt x="1" y="0"/>
                </a:moveTo>
                <a:lnTo>
                  <a:pt x="1" y="61246"/>
                </a:lnTo>
                <a:lnTo>
                  <a:pt x="61246" y="612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120">
            <a:extLst>
              <a:ext uri="{FF2B5EF4-FFF2-40B4-BE49-F238E27FC236}">
                <a16:creationId xmlns:a16="http://schemas.microsoft.com/office/drawing/2014/main" id="{57941BD9-E2A9-139B-4669-5E32D54590E7}"/>
              </a:ext>
            </a:extLst>
          </p:cNvPr>
          <p:cNvSpPr/>
          <p:nvPr/>
        </p:nvSpPr>
        <p:spPr>
          <a:xfrm>
            <a:off x="485094" y="1697227"/>
            <a:ext cx="2960767" cy="2960767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120">
            <a:extLst>
              <a:ext uri="{FF2B5EF4-FFF2-40B4-BE49-F238E27FC236}">
                <a16:creationId xmlns:a16="http://schemas.microsoft.com/office/drawing/2014/main" id="{4E5265A1-9D97-F1CC-3F78-93F0201510BA}"/>
              </a:ext>
            </a:extLst>
          </p:cNvPr>
          <p:cNvSpPr/>
          <p:nvPr/>
        </p:nvSpPr>
        <p:spPr>
          <a:xfrm>
            <a:off x="2660088" y="1528409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120">
            <a:extLst>
              <a:ext uri="{FF2B5EF4-FFF2-40B4-BE49-F238E27FC236}">
                <a16:creationId xmlns:a16="http://schemas.microsoft.com/office/drawing/2014/main" id="{3B74CC45-076A-8CFD-D249-4462DC199D2D}"/>
              </a:ext>
            </a:extLst>
          </p:cNvPr>
          <p:cNvSpPr/>
          <p:nvPr/>
        </p:nvSpPr>
        <p:spPr>
          <a:xfrm>
            <a:off x="2845717" y="1530687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7" name="Google Shape;3897;p120">
            <a:extLst>
              <a:ext uri="{FF2B5EF4-FFF2-40B4-BE49-F238E27FC236}">
                <a16:creationId xmlns:a16="http://schemas.microsoft.com/office/drawing/2014/main" id="{B9802E39-D272-FF06-F3B5-07FDC2AC7593}"/>
              </a:ext>
            </a:extLst>
          </p:cNvPr>
          <p:cNvGrpSpPr/>
          <p:nvPr/>
        </p:nvGrpSpPr>
        <p:grpSpPr>
          <a:xfrm>
            <a:off x="-550306" y="-669558"/>
            <a:ext cx="1482115" cy="1481730"/>
            <a:chOff x="3372319" y="4143117"/>
            <a:chExt cx="1482115" cy="1481730"/>
          </a:xfrm>
        </p:grpSpPr>
        <p:sp>
          <p:nvSpPr>
            <p:cNvPr id="3898" name="Google Shape;3898;p120">
              <a:extLst>
                <a:ext uri="{FF2B5EF4-FFF2-40B4-BE49-F238E27FC236}">
                  <a16:creationId xmlns:a16="http://schemas.microsoft.com/office/drawing/2014/main" id="{8ADF6256-138A-FBE2-5331-91B054BB3CF8}"/>
                </a:ext>
              </a:extLst>
            </p:cNvPr>
            <p:cNvSpPr/>
            <p:nvPr/>
          </p:nvSpPr>
          <p:spPr>
            <a:xfrm>
              <a:off x="3372319" y="4143117"/>
              <a:ext cx="1482115" cy="1481730"/>
            </a:xfrm>
            <a:custGeom>
              <a:avLst/>
              <a:gdLst/>
              <a:ahLst/>
              <a:cxnLst/>
              <a:rect l="l" t="t" r="r" b="b"/>
              <a:pathLst>
                <a:path w="46197" h="46185" extrusionOk="0">
                  <a:moveTo>
                    <a:pt x="23099" y="191"/>
                  </a:moveTo>
                  <a:cubicBezTo>
                    <a:pt x="35719" y="191"/>
                    <a:pt x="45994" y="10466"/>
                    <a:pt x="45994" y="23087"/>
                  </a:cubicBezTo>
                  <a:cubicBezTo>
                    <a:pt x="45994" y="35719"/>
                    <a:pt x="35719" y="45994"/>
                    <a:pt x="23099" y="45994"/>
                  </a:cubicBezTo>
                  <a:cubicBezTo>
                    <a:pt x="10466" y="45994"/>
                    <a:pt x="203" y="35719"/>
                    <a:pt x="203" y="23087"/>
                  </a:cubicBezTo>
                  <a:cubicBezTo>
                    <a:pt x="203" y="10466"/>
                    <a:pt x="10466" y="191"/>
                    <a:pt x="23099" y="191"/>
                  </a:cubicBezTo>
                  <a:close/>
                  <a:moveTo>
                    <a:pt x="23099" y="0"/>
                  </a:moveTo>
                  <a:cubicBezTo>
                    <a:pt x="10359" y="0"/>
                    <a:pt x="0" y="10359"/>
                    <a:pt x="0" y="23087"/>
                  </a:cubicBezTo>
                  <a:cubicBezTo>
                    <a:pt x="0" y="35826"/>
                    <a:pt x="10359" y="46185"/>
                    <a:pt x="23099" y="46185"/>
                  </a:cubicBezTo>
                  <a:cubicBezTo>
                    <a:pt x="35826" y="46185"/>
                    <a:pt x="46197" y="35826"/>
                    <a:pt x="46197" y="23087"/>
                  </a:cubicBezTo>
                  <a:cubicBezTo>
                    <a:pt x="46197" y="10359"/>
                    <a:pt x="35838" y="0"/>
                    <a:pt x="2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20">
              <a:extLst>
                <a:ext uri="{FF2B5EF4-FFF2-40B4-BE49-F238E27FC236}">
                  <a16:creationId xmlns:a16="http://schemas.microsoft.com/office/drawing/2014/main" id="{8C04CCCE-11F9-3E63-1A42-8A7B9A252783}"/>
                </a:ext>
              </a:extLst>
            </p:cNvPr>
            <p:cNvSpPr/>
            <p:nvPr/>
          </p:nvSpPr>
          <p:spPr>
            <a:xfrm>
              <a:off x="3416240" y="4187038"/>
              <a:ext cx="1394273" cy="1393888"/>
            </a:xfrm>
            <a:custGeom>
              <a:avLst/>
              <a:gdLst/>
              <a:ahLst/>
              <a:cxnLst/>
              <a:rect l="l" t="t" r="r" b="b"/>
              <a:pathLst>
                <a:path w="43459" h="43447" extrusionOk="0">
                  <a:moveTo>
                    <a:pt x="21730" y="191"/>
                  </a:moveTo>
                  <a:cubicBezTo>
                    <a:pt x="33600" y="191"/>
                    <a:pt x="43256" y="9847"/>
                    <a:pt x="43256" y="21718"/>
                  </a:cubicBezTo>
                  <a:cubicBezTo>
                    <a:pt x="43256" y="33600"/>
                    <a:pt x="33600" y="43256"/>
                    <a:pt x="21730" y="43256"/>
                  </a:cubicBezTo>
                  <a:cubicBezTo>
                    <a:pt x="9859" y="43256"/>
                    <a:pt x="203" y="33600"/>
                    <a:pt x="203" y="21718"/>
                  </a:cubicBezTo>
                  <a:cubicBezTo>
                    <a:pt x="203" y="9847"/>
                    <a:pt x="9859" y="191"/>
                    <a:pt x="21730" y="191"/>
                  </a:cubicBezTo>
                  <a:close/>
                  <a:moveTo>
                    <a:pt x="21730" y="1"/>
                  </a:moveTo>
                  <a:cubicBezTo>
                    <a:pt x="9752" y="1"/>
                    <a:pt x="1" y="9740"/>
                    <a:pt x="1" y="21718"/>
                  </a:cubicBezTo>
                  <a:cubicBezTo>
                    <a:pt x="1" y="33707"/>
                    <a:pt x="9752" y="43446"/>
                    <a:pt x="21730" y="43446"/>
                  </a:cubicBezTo>
                  <a:cubicBezTo>
                    <a:pt x="33707" y="43446"/>
                    <a:pt x="43459" y="33707"/>
                    <a:pt x="43459" y="21718"/>
                  </a:cubicBezTo>
                  <a:cubicBezTo>
                    <a:pt x="43459" y="9740"/>
                    <a:pt x="33707" y="1"/>
                    <a:pt x="21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20">
              <a:extLst>
                <a:ext uri="{FF2B5EF4-FFF2-40B4-BE49-F238E27FC236}">
                  <a16:creationId xmlns:a16="http://schemas.microsoft.com/office/drawing/2014/main" id="{305C5EFD-1CC8-18B5-05EC-37BBC88CC39B}"/>
                </a:ext>
              </a:extLst>
            </p:cNvPr>
            <p:cNvSpPr/>
            <p:nvPr/>
          </p:nvSpPr>
          <p:spPr>
            <a:xfrm>
              <a:off x="3460161" y="4230959"/>
              <a:ext cx="1306431" cy="1306046"/>
            </a:xfrm>
            <a:custGeom>
              <a:avLst/>
              <a:gdLst/>
              <a:ahLst/>
              <a:cxnLst/>
              <a:rect l="l" t="t" r="r" b="b"/>
              <a:pathLst>
                <a:path w="40721" h="40709" extrusionOk="0">
                  <a:moveTo>
                    <a:pt x="20361" y="191"/>
                  </a:moveTo>
                  <a:cubicBezTo>
                    <a:pt x="31481" y="191"/>
                    <a:pt x="40518" y="9240"/>
                    <a:pt x="40518" y="20361"/>
                  </a:cubicBezTo>
                  <a:cubicBezTo>
                    <a:pt x="40518" y="31469"/>
                    <a:pt x="31481" y="40518"/>
                    <a:pt x="20361" y="40518"/>
                  </a:cubicBezTo>
                  <a:cubicBezTo>
                    <a:pt x="9240" y="40518"/>
                    <a:pt x="203" y="31469"/>
                    <a:pt x="203" y="20361"/>
                  </a:cubicBezTo>
                  <a:cubicBezTo>
                    <a:pt x="203" y="9240"/>
                    <a:pt x="9240" y="191"/>
                    <a:pt x="20361" y="191"/>
                  </a:cubicBezTo>
                  <a:close/>
                  <a:moveTo>
                    <a:pt x="20361" y="1"/>
                  </a:moveTo>
                  <a:cubicBezTo>
                    <a:pt x="9133" y="1"/>
                    <a:pt x="1" y="9121"/>
                    <a:pt x="1" y="20349"/>
                  </a:cubicBezTo>
                  <a:cubicBezTo>
                    <a:pt x="1" y="31576"/>
                    <a:pt x="9133" y="40708"/>
                    <a:pt x="20361" y="40708"/>
                  </a:cubicBezTo>
                  <a:cubicBezTo>
                    <a:pt x="31588" y="40708"/>
                    <a:pt x="40720" y="31576"/>
                    <a:pt x="40720" y="20349"/>
                  </a:cubicBezTo>
                  <a:cubicBezTo>
                    <a:pt x="40720" y="9133"/>
                    <a:pt x="31588" y="1"/>
                    <a:pt x="20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20">
              <a:extLst>
                <a:ext uri="{FF2B5EF4-FFF2-40B4-BE49-F238E27FC236}">
                  <a16:creationId xmlns:a16="http://schemas.microsoft.com/office/drawing/2014/main" id="{BE742C2D-F8FA-7225-9119-921FEFA5ED97}"/>
                </a:ext>
              </a:extLst>
            </p:cNvPr>
            <p:cNvSpPr/>
            <p:nvPr/>
          </p:nvSpPr>
          <p:spPr>
            <a:xfrm>
              <a:off x="3455958" y="4274751"/>
              <a:ext cx="1266713" cy="1218686"/>
            </a:xfrm>
            <a:custGeom>
              <a:avLst/>
              <a:gdLst/>
              <a:ahLst/>
              <a:cxnLst/>
              <a:rect l="l" t="t" r="r" b="b"/>
              <a:pathLst>
                <a:path w="39483" h="37986" extrusionOk="0">
                  <a:moveTo>
                    <a:pt x="20492" y="196"/>
                  </a:moveTo>
                  <a:cubicBezTo>
                    <a:pt x="30862" y="208"/>
                    <a:pt x="39268" y="8613"/>
                    <a:pt x="39280" y="18984"/>
                  </a:cubicBezTo>
                  <a:cubicBezTo>
                    <a:pt x="39280" y="26592"/>
                    <a:pt x="34708" y="33438"/>
                    <a:pt x="27683" y="36355"/>
                  </a:cubicBezTo>
                  <a:cubicBezTo>
                    <a:pt x="25358" y="37316"/>
                    <a:pt x="22916" y="37784"/>
                    <a:pt x="20496" y="37784"/>
                  </a:cubicBezTo>
                  <a:cubicBezTo>
                    <a:pt x="15604" y="37784"/>
                    <a:pt x="10797" y="35875"/>
                    <a:pt x="7204" y="32283"/>
                  </a:cubicBezTo>
                  <a:cubicBezTo>
                    <a:pt x="1823" y="26901"/>
                    <a:pt x="215" y="18817"/>
                    <a:pt x="3132" y="11792"/>
                  </a:cubicBezTo>
                  <a:cubicBezTo>
                    <a:pt x="6037" y="4779"/>
                    <a:pt x="12884" y="196"/>
                    <a:pt x="20492" y="196"/>
                  </a:cubicBezTo>
                  <a:close/>
                  <a:moveTo>
                    <a:pt x="20497" y="0"/>
                  </a:moveTo>
                  <a:cubicBezTo>
                    <a:pt x="15553" y="0"/>
                    <a:pt x="10694" y="1932"/>
                    <a:pt x="7061" y="5565"/>
                  </a:cubicBezTo>
                  <a:cubicBezTo>
                    <a:pt x="1632" y="10995"/>
                    <a:pt x="1" y="19162"/>
                    <a:pt x="2942" y="26258"/>
                  </a:cubicBezTo>
                  <a:cubicBezTo>
                    <a:pt x="5883" y="33354"/>
                    <a:pt x="12812" y="37986"/>
                    <a:pt x="20492" y="37986"/>
                  </a:cubicBezTo>
                  <a:cubicBezTo>
                    <a:pt x="30969" y="37962"/>
                    <a:pt x="39470" y="29473"/>
                    <a:pt x="39482" y="18996"/>
                  </a:cubicBezTo>
                  <a:cubicBezTo>
                    <a:pt x="39482" y="11304"/>
                    <a:pt x="34851" y="4387"/>
                    <a:pt x="27754" y="1446"/>
                  </a:cubicBezTo>
                  <a:cubicBezTo>
                    <a:pt x="25406" y="473"/>
                    <a:pt x="22941" y="0"/>
                    <a:pt x="20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20">
              <a:extLst>
                <a:ext uri="{FF2B5EF4-FFF2-40B4-BE49-F238E27FC236}">
                  <a16:creationId xmlns:a16="http://schemas.microsoft.com/office/drawing/2014/main" id="{20D16875-6C3E-2352-C304-3E3829836691}"/>
                </a:ext>
              </a:extLst>
            </p:cNvPr>
            <p:cNvSpPr/>
            <p:nvPr/>
          </p:nvSpPr>
          <p:spPr>
            <a:xfrm>
              <a:off x="3503344" y="4318608"/>
              <a:ext cx="1175374" cy="1130908"/>
            </a:xfrm>
            <a:custGeom>
              <a:avLst/>
              <a:gdLst/>
              <a:ahLst/>
              <a:cxnLst/>
              <a:rect l="l" t="t" r="r" b="b"/>
              <a:pathLst>
                <a:path w="36636" h="35250" extrusionOk="0">
                  <a:moveTo>
                    <a:pt x="19015" y="198"/>
                  </a:moveTo>
                  <a:cubicBezTo>
                    <a:pt x="28635" y="210"/>
                    <a:pt x="36433" y="8008"/>
                    <a:pt x="36433" y="17617"/>
                  </a:cubicBezTo>
                  <a:cubicBezTo>
                    <a:pt x="36433" y="24665"/>
                    <a:pt x="32195" y="31023"/>
                    <a:pt x="25682" y="33726"/>
                  </a:cubicBezTo>
                  <a:cubicBezTo>
                    <a:pt x="23528" y="34616"/>
                    <a:pt x="21266" y="35049"/>
                    <a:pt x="19024" y="35049"/>
                  </a:cubicBezTo>
                  <a:cubicBezTo>
                    <a:pt x="14488" y="35049"/>
                    <a:pt x="10030" y="33278"/>
                    <a:pt x="6692" y="29940"/>
                  </a:cubicBezTo>
                  <a:cubicBezTo>
                    <a:pt x="1703" y="24963"/>
                    <a:pt x="215" y="17462"/>
                    <a:pt x="2917" y="10949"/>
                  </a:cubicBezTo>
                  <a:cubicBezTo>
                    <a:pt x="5608" y="4436"/>
                    <a:pt x="11966" y="198"/>
                    <a:pt x="19015" y="198"/>
                  </a:cubicBezTo>
                  <a:close/>
                  <a:moveTo>
                    <a:pt x="19021" y="1"/>
                  </a:moveTo>
                  <a:cubicBezTo>
                    <a:pt x="14435" y="1"/>
                    <a:pt x="9927" y="1793"/>
                    <a:pt x="6549" y="5163"/>
                  </a:cubicBezTo>
                  <a:cubicBezTo>
                    <a:pt x="1512" y="10199"/>
                    <a:pt x="0" y="17783"/>
                    <a:pt x="2727" y="24367"/>
                  </a:cubicBezTo>
                  <a:cubicBezTo>
                    <a:pt x="5465" y="30952"/>
                    <a:pt x="11883" y="35250"/>
                    <a:pt x="19015" y="35250"/>
                  </a:cubicBezTo>
                  <a:cubicBezTo>
                    <a:pt x="28742" y="35238"/>
                    <a:pt x="36624" y="27356"/>
                    <a:pt x="36636" y="17617"/>
                  </a:cubicBezTo>
                  <a:cubicBezTo>
                    <a:pt x="36636" y="10497"/>
                    <a:pt x="32338" y="4067"/>
                    <a:pt x="25754" y="1341"/>
                  </a:cubicBezTo>
                  <a:cubicBezTo>
                    <a:pt x="23575" y="439"/>
                    <a:pt x="21289" y="1"/>
                    <a:pt x="19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20">
              <a:extLst>
                <a:ext uri="{FF2B5EF4-FFF2-40B4-BE49-F238E27FC236}">
                  <a16:creationId xmlns:a16="http://schemas.microsoft.com/office/drawing/2014/main" id="{4FC251A3-A384-F0F8-08C5-A4FA137CA88F}"/>
                </a:ext>
              </a:extLst>
            </p:cNvPr>
            <p:cNvSpPr/>
            <p:nvPr/>
          </p:nvSpPr>
          <p:spPr>
            <a:xfrm>
              <a:off x="3550698" y="4362497"/>
              <a:ext cx="1084100" cy="1043098"/>
            </a:xfrm>
            <a:custGeom>
              <a:avLst/>
              <a:gdLst/>
              <a:ahLst/>
              <a:cxnLst/>
              <a:rect l="l" t="t" r="r" b="b"/>
              <a:pathLst>
                <a:path w="33791" h="32513" extrusionOk="0">
                  <a:moveTo>
                    <a:pt x="17539" y="199"/>
                  </a:moveTo>
                  <a:cubicBezTo>
                    <a:pt x="26397" y="211"/>
                    <a:pt x="33588" y="7390"/>
                    <a:pt x="33588" y="16249"/>
                  </a:cubicBezTo>
                  <a:cubicBezTo>
                    <a:pt x="33588" y="22749"/>
                    <a:pt x="29683" y="28607"/>
                    <a:pt x="23682" y="31084"/>
                  </a:cubicBezTo>
                  <a:cubicBezTo>
                    <a:pt x="21693" y="31909"/>
                    <a:pt x="19604" y="32310"/>
                    <a:pt x="17533" y="32310"/>
                  </a:cubicBezTo>
                  <a:cubicBezTo>
                    <a:pt x="13357" y="32310"/>
                    <a:pt x="9252" y="30679"/>
                    <a:pt x="6180" y="27607"/>
                  </a:cubicBezTo>
                  <a:cubicBezTo>
                    <a:pt x="1596" y="23011"/>
                    <a:pt x="215" y="16106"/>
                    <a:pt x="2703" y="10105"/>
                  </a:cubicBezTo>
                  <a:cubicBezTo>
                    <a:pt x="5192" y="4104"/>
                    <a:pt x="11038" y="199"/>
                    <a:pt x="17539" y="199"/>
                  </a:cubicBezTo>
                  <a:close/>
                  <a:moveTo>
                    <a:pt x="17544" y="0"/>
                  </a:moveTo>
                  <a:cubicBezTo>
                    <a:pt x="13314" y="0"/>
                    <a:pt x="9156" y="1652"/>
                    <a:pt x="6049" y="4759"/>
                  </a:cubicBezTo>
                  <a:cubicBezTo>
                    <a:pt x="1394" y="9414"/>
                    <a:pt x="1" y="16403"/>
                    <a:pt x="2525" y="22476"/>
                  </a:cubicBezTo>
                  <a:cubicBezTo>
                    <a:pt x="5037" y="28548"/>
                    <a:pt x="10966" y="32513"/>
                    <a:pt x="17539" y="32513"/>
                  </a:cubicBezTo>
                  <a:cubicBezTo>
                    <a:pt x="26516" y="32501"/>
                    <a:pt x="33779" y="25226"/>
                    <a:pt x="33791" y="16249"/>
                  </a:cubicBezTo>
                  <a:cubicBezTo>
                    <a:pt x="33791" y="9676"/>
                    <a:pt x="29826" y="3747"/>
                    <a:pt x="23754" y="1235"/>
                  </a:cubicBezTo>
                  <a:cubicBezTo>
                    <a:pt x="21745" y="404"/>
                    <a:pt x="19636" y="0"/>
                    <a:pt x="17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20">
              <a:extLst>
                <a:ext uri="{FF2B5EF4-FFF2-40B4-BE49-F238E27FC236}">
                  <a16:creationId xmlns:a16="http://schemas.microsoft.com/office/drawing/2014/main" id="{EB4D2319-E51C-AC5D-47C1-90C9B8FA0571}"/>
                </a:ext>
              </a:extLst>
            </p:cNvPr>
            <p:cNvSpPr/>
            <p:nvPr/>
          </p:nvSpPr>
          <p:spPr>
            <a:xfrm>
              <a:off x="3598084" y="4406354"/>
              <a:ext cx="992793" cy="955321"/>
            </a:xfrm>
            <a:custGeom>
              <a:avLst/>
              <a:gdLst/>
              <a:ahLst/>
              <a:cxnLst/>
              <a:rect l="l" t="t" r="r" b="b"/>
              <a:pathLst>
                <a:path w="30945" h="29777" extrusionOk="0">
                  <a:moveTo>
                    <a:pt x="16062" y="201"/>
                  </a:moveTo>
                  <a:cubicBezTo>
                    <a:pt x="24170" y="213"/>
                    <a:pt x="30742" y="6773"/>
                    <a:pt x="30754" y="14894"/>
                  </a:cubicBezTo>
                  <a:cubicBezTo>
                    <a:pt x="30754" y="20835"/>
                    <a:pt x="27170" y="26181"/>
                    <a:pt x="21681" y="28455"/>
                  </a:cubicBezTo>
                  <a:cubicBezTo>
                    <a:pt x="19862" y="29209"/>
                    <a:pt x="17950" y="29575"/>
                    <a:pt x="16055" y="29575"/>
                  </a:cubicBezTo>
                  <a:cubicBezTo>
                    <a:pt x="12235" y="29575"/>
                    <a:pt x="8481" y="28085"/>
                    <a:pt x="5679" y="25276"/>
                  </a:cubicBezTo>
                  <a:cubicBezTo>
                    <a:pt x="1476" y="21073"/>
                    <a:pt x="214" y="14751"/>
                    <a:pt x="2488" y="9262"/>
                  </a:cubicBezTo>
                  <a:cubicBezTo>
                    <a:pt x="4763" y="3773"/>
                    <a:pt x="10120" y="201"/>
                    <a:pt x="16062" y="201"/>
                  </a:cubicBezTo>
                  <a:close/>
                  <a:moveTo>
                    <a:pt x="16066" y="1"/>
                  </a:moveTo>
                  <a:cubicBezTo>
                    <a:pt x="12191" y="1"/>
                    <a:pt x="8381" y="1512"/>
                    <a:pt x="5536" y="4357"/>
                  </a:cubicBezTo>
                  <a:cubicBezTo>
                    <a:pt x="1274" y="8619"/>
                    <a:pt x="0" y="15024"/>
                    <a:pt x="2310" y="20585"/>
                  </a:cubicBezTo>
                  <a:cubicBezTo>
                    <a:pt x="4608" y="26145"/>
                    <a:pt x="10037" y="29776"/>
                    <a:pt x="16062" y="29776"/>
                  </a:cubicBezTo>
                  <a:cubicBezTo>
                    <a:pt x="24277" y="29764"/>
                    <a:pt x="30933" y="23109"/>
                    <a:pt x="30944" y="14882"/>
                  </a:cubicBezTo>
                  <a:cubicBezTo>
                    <a:pt x="30944" y="8869"/>
                    <a:pt x="27325" y="3440"/>
                    <a:pt x="21753" y="1130"/>
                  </a:cubicBezTo>
                  <a:cubicBezTo>
                    <a:pt x="19914" y="370"/>
                    <a:pt x="17982" y="1"/>
                    <a:pt x="16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20">
              <a:extLst>
                <a:ext uri="{FF2B5EF4-FFF2-40B4-BE49-F238E27FC236}">
                  <a16:creationId xmlns:a16="http://schemas.microsoft.com/office/drawing/2014/main" id="{553CA328-B51A-B30F-7AB9-6D66BA264155}"/>
                </a:ext>
              </a:extLst>
            </p:cNvPr>
            <p:cNvSpPr/>
            <p:nvPr/>
          </p:nvSpPr>
          <p:spPr>
            <a:xfrm>
              <a:off x="3645437" y="4450339"/>
              <a:ext cx="901518" cy="867415"/>
            </a:xfrm>
            <a:custGeom>
              <a:avLst/>
              <a:gdLst/>
              <a:ahLst/>
              <a:cxnLst/>
              <a:rect l="l" t="t" r="r" b="b"/>
              <a:pathLst>
                <a:path w="28100" h="27037" extrusionOk="0">
                  <a:moveTo>
                    <a:pt x="14586" y="199"/>
                  </a:moveTo>
                  <a:cubicBezTo>
                    <a:pt x="21944" y="199"/>
                    <a:pt x="27897" y="6164"/>
                    <a:pt x="27909" y="13523"/>
                  </a:cubicBezTo>
                  <a:cubicBezTo>
                    <a:pt x="27909" y="18904"/>
                    <a:pt x="24658" y="23762"/>
                    <a:pt x="19681" y="25822"/>
                  </a:cubicBezTo>
                  <a:cubicBezTo>
                    <a:pt x="18031" y="26505"/>
                    <a:pt x="16299" y="26837"/>
                    <a:pt x="14581" y="26837"/>
                  </a:cubicBezTo>
                  <a:cubicBezTo>
                    <a:pt x="11118" y="26837"/>
                    <a:pt x="7714" y="25487"/>
                    <a:pt x="5168" y="22940"/>
                  </a:cubicBezTo>
                  <a:cubicBezTo>
                    <a:pt x="1358" y="19130"/>
                    <a:pt x="215" y="13392"/>
                    <a:pt x="2275" y="8415"/>
                  </a:cubicBezTo>
                  <a:cubicBezTo>
                    <a:pt x="4334" y="3438"/>
                    <a:pt x="9192" y="199"/>
                    <a:pt x="14586" y="199"/>
                  </a:cubicBezTo>
                  <a:close/>
                  <a:moveTo>
                    <a:pt x="14581" y="1"/>
                  </a:moveTo>
                  <a:cubicBezTo>
                    <a:pt x="11067" y="1"/>
                    <a:pt x="7612" y="1375"/>
                    <a:pt x="5025" y="3962"/>
                  </a:cubicBezTo>
                  <a:cubicBezTo>
                    <a:pt x="1155" y="7819"/>
                    <a:pt x="0" y="13642"/>
                    <a:pt x="2096" y="18690"/>
                  </a:cubicBezTo>
                  <a:cubicBezTo>
                    <a:pt x="4191" y="23738"/>
                    <a:pt x="9121" y="27036"/>
                    <a:pt x="14586" y="27036"/>
                  </a:cubicBezTo>
                  <a:cubicBezTo>
                    <a:pt x="22051" y="27024"/>
                    <a:pt x="28099" y="20976"/>
                    <a:pt x="28099" y="13523"/>
                  </a:cubicBezTo>
                  <a:cubicBezTo>
                    <a:pt x="28099" y="8046"/>
                    <a:pt x="24813" y="3116"/>
                    <a:pt x="19753" y="1033"/>
                  </a:cubicBezTo>
                  <a:cubicBezTo>
                    <a:pt x="18080" y="338"/>
                    <a:pt x="16323" y="1"/>
                    <a:pt x="14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20">
              <a:extLst>
                <a:ext uri="{FF2B5EF4-FFF2-40B4-BE49-F238E27FC236}">
                  <a16:creationId xmlns:a16="http://schemas.microsoft.com/office/drawing/2014/main" id="{8F496590-1BFD-7B7D-114F-43EB9504C07D}"/>
                </a:ext>
              </a:extLst>
            </p:cNvPr>
            <p:cNvSpPr/>
            <p:nvPr/>
          </p:nvSpPr>
          <p:spPr>
            <a:xfrm>
              <a:off x="3692791" y="4494228"/>
              <a:ext cx="810211" cy="779573"/>
            </a:xfrm>
            <a:custGeom>
              <a:avLst/>
              <a:gdLst/>
              <a:ahLst/>
              <a:cxnLst/>
              <a:rect l="l" t="t" r="r" b="b"/>
              <a:pathLst>
                <a:path w="25254" h="24299" extrusionOk="0">
                  <a:moveTo>
                    <a:pt x="13110" y="201"/>
                  </a:moveTo>
                  <a:cubicBezTo>
                    <a:pt x="19706" y="201"/>
                    <a:pt x="25052" y="5547"/>
                    <a:pt x="25063" y="12155"/>
                  </a:cubicBezTo>
                  <a:cubicBezTo>
                    <a:pt x="25063" y="16988"/>
                    <a:pt x="22146" y="21346"/>
                    <a:pt x="17682" y="23192"/>
                  </a:cubicBezTo>
                  <a:cubicBezTo>
                    <a:pt x="16202" y="23803"/>
                    <a:pt x="14648" y="24101"/>
                    <a:pt x="13107" y="24101"/>
                  </a:cubicBezTo>
                  <a:cubicBezTo>
                    <a:pt x="9997" y="24101"/>
                    <a:pt x="6941" y="22889"/>
                    <a:pt x="4656" y="20596"/>
                  </a:cubicBezTo>
                  <a:cubicBezTo>
                    <a:pt x="1239" y="17179"/>
                    <a:pt x="215" y="12035"/>
                    <a:pt x="2061" y="7571"/>
                  </a:cubicBezTo>
                  <a:cubicBezTo>
                    <a:pt x="3918" y="3106"/>
                    <a:pt x="8276" y="201"/>
                    <a:pt x="13110" y="201"/>
                  </a:cubicBezTo>
                  <a:close/>
                  <a:moveTo>
                    <a:pt x="13108" y="0"/>
                  </a:moveTo>
                  <a:cubicBezTo>
                    <a:pt x="9944" y="0"/>
                    <a:pt x="6838" y="1234"/>
                    <a:pt x="4513" y="3558"/>
                  </a:cubicBezTo>
                  <a:cubicBezTo>
                    <a:pt x="1049" y="7035"/>
                    <a:pt x="1" y="12262"/>
                    <a:pt x="1882" y="16798"/>
                  </a:cubicBezTo>
                  <a:cubicBezTo>
                    <a:pt x="3763" y="21334"/>
                    <a:pt x="8192" y="24299"/>
                    <a:pt x="13110" y="24299"/>
                  </a:cubicBezTo>
                  <a:cubicBezTo>
                    <a:pt x="19813" y="24287"/>
                    <a:pt x="25254" y="18858"/>
                    <a:pt x="25254" y="12155"/>
                  </a:cubicBezTo>
                  <a:cubicBezTo>
                    <a:pt x="25254" y="7237"/>
                    <a:pt x="22301" y="2808"/>
                    <a:pt x="17765" y="927"/>
                  </a:cubicBezTo>
                  <a:cubicBezTo>
                    <a:pt x="16258" y="304"/>
                    <a:pt x="14676" y="0"/>
                    <a:pt x="13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20">
              <a:extLst>
                <a:ext uri="{FF2B5EF4-FFF2-40B4-BE49-F238E27FC236}">
                  <a16:creationId xmlns:a16="http://schemas.microsoft.com/office/drawing/2014/main" id="{8AC3B8FB-C563-7C1A-003A-D6971C919DC9}"/>
                </a:ext>
              </a:extLst>
            </p:cNvPr>
            <p:cNvSpPr/>
            <p:nvPr/>
          </p:nvSpPr>
          <p:spPr>
            <a:xfrm>
              <a:off x="3740177" y="4538084"/>
              <a:ext cx="719290" cy="691795"/>
            </a:xfrm>
            <a:custGeom>
              <a:avLst/>
              <a:gdLst/>
              <a:ahLst/>
              <a:cxnLst/>
              <a:rect l="l" t="t" r="r" b="b"/>
              <a:pathLst>
                <a:path w="22420" h="21563" extrusionOk="0">
                  <a:moveTo>
                    <a:pt x="11633" y="191"/>
                  </a:moveTo>
                  <a:cubicBezTo>
                    <a:pt x="17479" y="203"/>
                    <a:pt x="22205" y="4942"/>
                    <a:pt x="22217" y="10776"/>
                  </a:cubicBezTo>
                  <a:cubicBezTo>
                    <a:pt x="22217" y="15062"/>
                    <a:pt x="19634" y="18919"/>
                    <a:pt x="15681" y="20563"/>
                  </a:cubicBezTo>
                  <a:cubicBezTo>
                    <a:pt x="14374" y="21102"/>
                    <a:pt x="13002" y="21364"/>
                    <a:pt x="11642" y="21364"/>
                  </a:cubicBezTo>
                  <a:cubicBezTo>
                    <a:pt x="8886" y="21364"/>
                    <a:pt x="6176" y="20289"/>
                    <a:pt x="4144" y="18265"/>
                  </a:cubicBezTo>
                  <a:cubicBezTo>
                    <a:pt x="1119" y="15240"/>
                    <a:pt x="215" y="10692"/>
                    <a:pt x="1858" y="6728"/>
                  </a:cubicBezTo>
                  <a:cubicBezTo>
                    <a:pt x="3489" y="2775"/>
                    <a:pt x="7346" y="191"/>
                    <a:pt x="11633" y="191"/>
                  </a:cubicBezTo>
                  <a:close/>
                  <a:moveTo>
                    <a:pt x="11626" y="1"/>
                  </a:moveTo>
                  <a:cubicBezTo>
                    <a:pt x="8821" y="1"/>
                    <a:pt x="6062" y="1094"/>
                    <a:pt x="4001" y="3156"/>
                  </a:cubicBezTo>
                  <a:cubicBezTo>
                    <a:pt x="917" y="6239"/>
                    <a:pt x="0" y="10883"/>
                    <a:pt x="1667" y="14907"/>
                  </a:cubicBezTo>
                  <a:cubicBezTo>
                    <a:pt x="3334" y="18943"/>
                    <a:pt x="7275" y="21563"/>
                    <a:pt x="11633" y="21563"/>
                  </a:cubicBezTo>
                  <a:cubicBezTo>
                    <a:pt x="17586" y="21563"/>
                    <a:pt x="22408" y="16729"/>
                    <a:pt x="22420" y="10788"/>
                  </a:cubicBezTo>
                  <a:cubicBezTo>
                    <a:pt x="22420" y="6418"/>
                    <a:pt x="19788" y="2489"/>
                    <a:pt x="15752" y="822"/>
                  </a:cubicBezTo>
                  <a:cubicBezTo>
                    <a:pt x="14418" y="270"/>
                    <a:pt x="13017" y="1"/>
                    <a:pt x="1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20">
              <a:extLst>
                <a:ext uri="{FF2B5EF4-FFF2-40B4-BE49-F238E27FC236}">
                  <a16:creationId xmlns:a16="http://schemas.microsoft.com/office/drawing/2014/main" id="{4C7B034C-0530-B467-DFF8-B4095FDD1CB9}"/>
                </a:ext>
              </a:extLst>
            </p:cNvPr>
            <p:cNvSpPr/>
            <p:nvPr/>
          </p:nvSpPr>
          <p:spPr>
            <a:xfrm>
              <a:off x="3787531" y="4581973"/>
              <a:ext cx="628015" cy="603985"/>
            </a:xfrm>
            <a:custGeom>
              <a:avLst/>
              <a:gdLst/>
              <a:ahLst/>
              <a:cxnLst/>
              <a:rect l="l" t="t" r="r" b="b"/>
              <a:pathLst>
                <a:path w="19575" h="18826" extrusionOk="0">
                  <a:moveTo>
                    <a:pt x="10157" y="192"/>
                  </a:moveTo>
                  <a:cubicBezTo>
                    <a:pt x="15241" y="204"/>
                    <a:pt x="19372" y="4324"/>
                    <a:pt x="19372" y="9408"/>
                  </a:cubicBezTo>
                  <a:cubicBezTo>
                    <a:pt x="19372" y="13146"/>
                    <a:pt x="17122" y="16504"/>
                    <a:pt x="13681" y="17932"/>
                  </a:cubicBezTo>
                  <a:cubicBezTo>
                    <a:pt x="12544" y="18405"/>
                    <a:pt x="11349" y="18634"/>
                    <a:pt x="10164" y="18634"/>
                  </a:cubicBezTo>
                  <a:cubicBezTo>
                    <a:pt x="7764" y="18634"/>
                    <a:pt x="5402" y="17694"/>
                    <a:pt x="3632" y="15932"/>
                  </a:cubicBezTo>
                  <a:cubicBezTo>
                    <a:pt x="1001" y="13289"/>
                    <a:pt x="215" y="9336"/>
                    <a:pt x="1644" y="5883"/>
                  </a:cubicBezTo>
                  <a:cubicBezTo>
                    <a:pt x="3060" y="2442"/>
                    <a:pt x="6430" y="192"/>
                    <a:pt x="10157" y="192"/>
                  </a:cubicBezTo>
                  <a:close/>
                  <a:moveTo>
                    <a:pt x="10152" y="0"/>
                  </a:moveTo>
                  <a:cubicBezTo>
                    <a:pt x="7705" y="0"/>
                    <a:pt x="5300" y="953"/>
                    <a:pt x="3501" y="2752"/>
                  </a:cubicBezTo>
                  <a:cubicBezTo>
                    <a:pt x="810" y="5455"/>
                    <a:pt x="1" y="9503"/>
                    <a:pt x="1453" y="13015"/>
                  </a:cubicBezTo>
                  <a:cubicBezTo>
                    <a:pt x="2918" y="16539"/>
                    <a:pt x="6347" y="18825"/>
                    <a:pt x="10157" y="18825"/>
                  </a:cubicBezTo>
                  <a:cubicBezTo>
                    <a:pt x="15348" y="18825"/>
                    <a:pt x="19563" y="14611"/>
                    <a:pt x="19574" y="9408"/>
                  </a:cubicBezTo>
                  <a:cubicBezTo>
                    <a:pt x="19574" y="5610"/>
                    <a:pt x="17277" y="2169"/>
                    <a:pt x="13752" y="716"/>
                  </a:cubicBezTo>
                  <a:cubicBezTo>
                    <a:pt x="12588" y="235"/>
                    <a:pt x="11365" y="0"/>
                    <a:pt x="10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20">
              <a:extLst>
                <a:ext uri="{FF2B5EF4-FFF2-40B4-BE49-F238E27FC236}">
                  <a16:creationId xmlns:a16="http://schemas.microsoft.com/office/drawing/2014/main" id="{77548874-DE76-A309-0601-2A02076BEB7A}"/>
                </a:ext>
              </a:extLst>
            </p:cNvPr>
            <p:cNvSpPr/>
            <p:nvPr/>
          </p:nvSpPr>
          <p:spPr>
            <a:xfrm>
              <a:off x="3834885" y="4625862"/>
              <a:ext cx="536740" cy="516175"/>
            </a:xfrm>
            <a:custGeom>
              <a:avLst/>
              <a:gdLst/>
              <a:ahLst/>
              <a:cxnLst/>
              <a:rect l="l" t="t" r="r" b="b"/>
              <a:pathLst>
                <a:path w="16730" h="16089" extrusionOk="0">
                  <a:moveTo>
                    <a:pt x="8681" y="193"/>
                  </a:moveTo>
                  <a:cubicBezTo>
                    <a:pt x="13014" y="205"/>
                    <a:pt x="16527" y="3718"/>
                    <a:pt x="16527" y="8052"/>
                  </a:cubicBezTo>
                  <a:cubicBezTo>
                    <a:pt x="16527" y="11219"/>
                    <a:pt x="14622" y="14088"/>
                    <a:pt x="11681" y="15302"/>
                  </a:cubicBezTo>
                  <a:cubicBezTo>
                    <a:pt x="10713" y="15704"/>
                    <a:pt x="9696" y="15898"/>
                    <a:pt x="8688" y="15898"/>
                  </a:cubicBezTo>
                  <a:cubicBezTo>
                    <a:pt x="6643" y="15898"/>
                    <a:pt x="4631" y="15099"/>
                    <a:pt x="3132" y="13600"/>
                  </a:cubicBezTo>
                  <a:cubicBezTo>
                    <a:pt x="882" y="11350"/>
                    <a:pt x="215" y="7980"/>
                    <a:pt x="1430" y="5039"/>
                  </a:cubicBezTo>
                  <a:cubicBezTo>
                    <a:pt x="2644" y="2110"/>
                    <a:pt x="5502" y="193"/>
                    <a:pt x="8681" y="193"/>
                  </a:cubicBezTo>
                  <a:close/>
                  <a:moveTo>
                    <a:pt x="8678" y="0"/>
                  </a:moveTo>
                  <a:cubicBezTo>
                    <a:pt x="6585" y="0"/>
                    <a:pt x="4526" y="815"/>
                    <a:pt x="2989" y="2360"/>
                  </a:cubicBezTo>
                  <a:cubicBezTo>
                    <a:pt x="692" y="4658"/>
                    <a:pt x="1" y="8123"/>
                    <a:pt x="1251" y="11123"/>
                  </a:cubicBezTo>
                  <a:cubicBezTo>
                    <a:pt x="2489" y="14136"/>
                    <a:pt x="5430" y="16088"/>
                    <a:pt x="8681" y="16088"/>
                  </a:cubicBezTo>
                  <a:cubicBezTo>
                    <a:pt x="13122" y="16088"/>
                    <a:pt x="16717" y="12493"/>
                    <a:pt x="16729" y="8052"/>
                  </a:cubicBezTo>
                  <a:cubicBezTo>
                    <a:pt x="16729" y="4789"/>
                    <a:pt x="14765" y="1860"/>
                    <a:pt x="11752" y="610"/>
                  </a:cubicBezTo>
                  <a:cubicBezTo>
                    <a:pt x="10759" y="200"/>
                    <a:pt x="9714" y="0"/>
                    <a:pt x="8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20">
              <a:extLst>
                <a:ext uri="{FF2B5EF4-FFF2-40B4-BE49-F238E27FC236}">
                  <a16:creationId xmlns:a16="http://schemas.microsoft.com/office/drawing/2014/main" id="{7F707A03-59E4-6F0A-E429-1310093F271D}"/>
                </a:ext>
              </a:extLst>
            </p:cNvPr>
            <p:cNvSpPr/>
            <p:nvPr/>
          </p:nvSpPr>
          <p:spPr>
            <a:xfrm>
              <a:off x="3882270" y="4669558"/>
              <a:ext cx="445401" cy="428558"/>
            </a:xfrm>
            <a:custGeom>
              <a:avLst/>
              <a:gdLst/>
              <a:ahLst/>
              <a:cxnLst/>
              <a:rect l="l" t="t" r="r" b="b"/>
              <a:pathLst>
                <a:path w="13883" h="13358" extrusionOk="0">
                  <a:moveTo>
                    <a:pt x="7204" y="201"/>
                  </a:moveTo>
                  <a:cubicBezTo>
                    <a:pt x="10775" y="201"/>
                    <a:pt x="13681" y="3106"/>
                    <a:pt x="13681" y="6690"/>
                  </a:cubicBezTo>
                  <a:cubicBezTo>
                    <a:pt x="13681" y="9309"/>
                    <a:pt x="12109" y="11666"/>
                    <a:pt x="9680" y="12666"/>
                  </a:cubicBezTo>
                  <a:cubicBezTo>
                    <a:pt x="8879" y="13002"/>
                    <a:pt x="8037" y="13165"/>
                    <a:pt x="7202" y="13165"/>
                  </a:cubicBezTo>
                  <a:cubicBezTo>
                    <a:pt x="5518" y="13165"/>
                    <a:pt x="3861" y="12503"/>
                    <a:pt x="2620" y="11262"/>
                  </a:cubicBezTo>
                  <a:cubicBezTo>
                    <a:pt x="762" y="9416"/>
                    <a:pt x="215" y="6630"/>
                    <a:pt x="1215" y="4201"/>
                  </a:cubicBezTo>
                  <a:cubicBezTo>
                    <a:pt x="2215" y="1784"/>
                    <a:pt x="4584" y="201"/>
                    <a:pt x="7204" y="201"/>
                  </a:cubicBezTo>
                  <a:close/>
                  <a:moveTo>
                    <a:pt x="7202" y="0"/>
                  </a:moveTo>
                  <a:cubicBezTo>
                    <a:pt x="5467" y="0"/>
                    <a:pt x="3759" y="681"/>
                    <a:pt x="2477" y="1963"/>
                  </a:cubicBezTo>
                  <a:cubicBezTo>
                    <a:pt x="572" y="3868"/>
                    <a:pt x="0" y="6749"/>
                    <a:pt x="1036" y="9237"/>
                  </a:cubicBezTo>
                  <a:cubicBezTo>
                    <a:pt x="2056" y="11729"/>
                    <a:pt x="4483" y="13357"/>
                    <a:pt x="7174" y="13357"/>
                  </a:cubicBezTo>
                  <a:cubicBezTo>
                    <a:pt x="7184" y="13357"/>
                    <a:pt x="7194" y="13357"/>
                    <a:pt x="7204" y="13357"/>
                  </a:cubicBezTo>
                  <a:cubicBezTo>
                    <a:pt x="10895" y="13357"/>
                    <a:pt x="13871" y="10369"/>
                    <a:pt x="13883" y="6690"/>
                  </a:cubicBezTo>
                  <a:cubicBezTo>
                    <a:pt x="13883" y="3987"/>
                    <a:pt x="12252" y="1546"/>
                    <a:pt x="9752" y="510"/>
                  </a:cubicBezTo>
                  <a:cubicBezTo>
                    <a:pt x="8927" y="167"/>
                    <a:pt x="8062" y="0"/>
                    <a:pt x="7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20">
              <a:extLst>
                <a:ext uri="{FF2B5EF4-FFF2-40B4-BE49-F238E27FC236}">
                  <a16:creationId xmlns:a16="http://schemas.microsoft.com/office/drawing/2014/main" id="{91E2C7B0-9EEC-AEBA-1F65-37FBE84BAB8D}"/>
                </a:ext>
              </a:extLst>
            </p:cNvPr>
            <p:cNvSpPr/>
            <p:nvPr/>
          </p:nvSpPr>
          <p:spPr>
            <a:xfrm>
              <a:off x="3929624" y="4713511"/>
              <a:ext cx="354127" cy="341037"/>
            </a:xfrm>
            <a:custGeom>
              <a:avLst/>
              <a:gdLst/>
              <a:ahLst/>
              <a:cxnLst/>
              <a:rect l="l" t="t" r="r" b="b"/>
              <a:pathLst>
                <a:path w="11038" h="10630" extrusionOk="0">
                  <a:moveTo>
                    <a:pt x="5728" y="200"/>
                  </a:moveTo>
                  <a:cubicBezTo>
                    <a:pt x="8549" y="200"/>
                    <a:pt x="10835" y="2486"/>
                    <a:pt x="10835" y="5308"/>
                  </a:cubicBezTo>
                  <a:cubicBezTo>
                    <a:pt x="10835" y="7379"/>
                    <a:pt x="9597" y="9249"/>
                    <a:pt x="7680" y="10034"/>
                  </a:cubicBezTo>
                  <a:cubicBezTo>
                    <a:pt x="7048" y="10299"/>
                    <a:pt x="6384" y="10427"/>
                    <a:pt x="5725" y="10427"/>
                  </a:cubicBezTo>
                  <a:cubicBezTo>
                    <a:pt x="4395" y="10427"/>
                    <a:pt x="3087" y="9906"/>
                    <a:pt x="2108" y="8927"/>
                  </a:cubicBezTo>
                  <a:cubicBezTo>
                    <a:pt x="644" y="7463"/>
                    <a:pt x="215" y="5272"/>
                    <a:pt x="1001" y="3355"/>
                  </a:cubicBezTo>
                  <a:cubicBezTo>
                    <a:pt x="1799" y="1450"/>
                    <a:pt x="3656" y="200"/>
                    <a:pt x="5728" y="200"/>
                  </a:cubicBezTo>
                  <a:close/>
                  <a:moveTo>
                    <a:pt x="5739" y="0"/>
                  </a:moveTo>
                  <a:cubicBezTo>
                    <a:pt x="4353" y="0"/>
                    <a:pt x="2991" y="543"/>
                    <a:pt x="1977" y="1557"/>
                  </a:cubicBezTo>
                  <a:cubicBezTo>
                    <a:pt x="453" y="3081"/>
                    <a:pt x="1" y="5367"/>
                    <a:pt x="822" y="7344"/>
                  </a:cubicBezTo>
                  <a:cubicBezTo>
                    <a:pt x="1644" y="9332"/>
                    <a:pt x="3584" y="10618"/>
                    <a:pt x="5728" y="10630"/>
                  </a:cubicBezTo>
                  <a:cubicBezTo>
                    <a:pt x="8657" y="10618"/>
                    <a:pt x="11038" y="8248"/>
                    <a:pt x="11038" y="5308"/>
                  </a:cubicBezTo>
                  <a:cubicBezTo>
                    <a:pt x="11038" y="3164"/>
                    <a:pt x="9740" y="1224"/>
                    <a:pt x="7764" y="402"/>
                  </a:cubicBezTo>
                  <a:cubicBezTo>
                    <a:pt x="7108" y="132"/>
                    <a:pt x="6421" y="0"/>
                    <a:pt x="5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20">
              <a:extLst>
                <a:ext uri="{FF2B5EF4-FFF2-40B4-BE49-F238E27FC236}">
                  <a16:creationId xmlns:a16="http://schemas.microsoft.com/office/drawing/2014/main" id="{184562AA-B2D8-3BDE-CB64-90706CA87192}"/>
                </a:ext>
              </a:extLst>
            </p:cNvPr>
            <p:cNvSpPr/>
            <p:nvPr/>
          </p:nvSpPr>
          <p:spPr>
            <a:xfrm>
              <a:off x="3944158" y="4757208"/>
              <a:ext cx="295672" cy="253420"/>
            </a:xfrm>
            <a:custGeom>
              <a:avLst/>
              <a:gdLst/>
              <a:ahLst/>
              <a:cxnLst/>
              <a:rect l="l" t="t" r="r" b="b"/>
              <a:pathLst>
                <a:path w="9216" h="7899" extrusionOk="0">
                  <a:moveTo>
                    <a:pt x="5275" y="207"/>
                  </a:moveTo>
                  <a:cubicBezTo>
                    <a:pt x="7346" y="207"/>
                    <a:pt x="9013" y="1886"/>
                    <a:pt x="9013" y="3958"/>
                  </a:cubicBezTo>
                  <a:cubicBezTo>
                    <a:pt x="9013" y="6213"/>
                    <a:pt x="7172" y="7705"/>
                    <a:pt x="5247" y="7705"/>
                  </a:cubicBezTo>
                  <a:cubicBezTo>
                    <a:pt x="4326" y="7705"/>
                    <a:pt x="3386" y="7363"/>
                    <a:pt x="2620" y="6601"/>
                  </a:cubicBezTo>
                  <a:cubicBezTo>
                    <a:pt x="262" y="4243"/>
                    <a:pt x="1941" y="207"/>
                    <a:pt x="5275" y="207"/>
                  </a:cubicBezTo>
                  <a:close/>
                  <a:moveTo>
                    <a:pt x="5243" y="0"/>
                  </a:moveTo>
                  <a:cubicBezTo>
                    <a:pt x="4275" y="0"/>
                    <a:pt x="3289" y="359"/>
                    <a:pt x="2489" y="1160"/>
                  </a:cubicBezTo>
                  <a:cubicBezTo>
                    <a:pt x="0" y="3648"/>
                    <a:pt x="1762" y="7898"/>
                    <a:pt x="5275" y="7898"/>
                  </a:cubicBezTo>
                  <a:cubicBezTo>
                    <a:pt x="7453" y="7887"/>
                    <a:pt x="9216" y="6124"/>
                    <a:pt x="9216" y="3958"/>
                  </a:cubicBezTo>
                  <a:cubicBezTo>
                    <a:pt x="9216" y="1573"/>
                    <a:pt x="7269" y="0"/>
                    <a:pt x="5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20">
              <a:extLst>
                <a:ext uri="{FF2B5EF4-FFF2-40B4-BE49-F238E27FC236}">
                  <a16:creationId xmlns:a16="http://schemas.microsoft.com/office/drawing/2014/main" id="{32EE094E-1AE4-2C85-A1A5-8C5BED2850F0}"/>
                </a:ext>
              </a:extLst>
            </p:cNvPr>
            <p:cNvSpPr/>
            <p:nvPr/>
          </p:nvSpPr>
          <p:spPr>
            <a:xfrm>
              <a:off x="4002965" y="4801193"/>
              <a:ext cx="192944" cy="165514"/>
            </a:xfrm>
            <a:custGeom>
              <a:avLst/>
              <a:gdLst/>
              <a:ahLst/>
              <a:cxnLst/>
              <a:rect l="l" t="t" r="r" b="b"/>
              <a:pathLst>
                <a:path w="6014" h="5159" extrusionOk="0">
                  <a:moveTo>
                    <a:pt x="3442" y="205"/>
                  </a:moveTo>
                  <a:cubicBezTo>
                    <a:pt x="4751" y="205"/>
                    <a:pt x="5811" y="1265"/>
                    <a:pt x="5823" y="2587"/>
                  </a:cubicBezTo>
                  <a:cubicBezTo>
                    <a:pt x="5823" y="4014"/>
                    <a:pt x="4643" y="4961"/>
                    <a:pt x="3419" y="4961"/>
                  </a:cubicBezTo>
                  <a:cubicBezTo>
                    <a:pt x="2836" y="4961"/>
                    <a:pt x="2243" y="4746"/>
                    <a:pt x="1763" y="4265"/>
                  </a:cubicBezTo>
                  <a:cubicBezTo>
                    <a:pt x="263" y="2765"/>
                    <a:pt x="1322" y="205"/>
                    <a:pt x="3442" y="205"/>
                  </a:cubicBezTo>
                  <a:close/>
                  <a:moveTo>
                    <a:pt x="3422" y="1"/>
                  </a:moveTo>
                  <a:cubicBezTo>
                    <a:pt x="2789" y="1"/>
                    <a:pt x="2144" y="237"/>
                    <a:pt x="1620" y="765"/>
                  </a:cubicBezTo>
                  <a:cubicBezTo>
                    <a:pt x="1" y="2384"/>
                    <a:pt x="1144" y="5158"/>
                    <a:pt x="3442" y="5158"/>
                  </a:cubicBezTo>
                  <a:cubicBezTo>
                    <a:pt x="4858" y="5158"/>
                    <a:pt x="6013" y="4003"/>
                    <a:pt x="6013" y="2587"/>
                  </a:cubicBezTo>
                  <a:cubicBezTo>
                    <a:pt x="6013" y="1032"/>
                    <a:pt x="4744" y="1"/>
                    <a:pt x="3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20">
              <a:extLst>
                <a:ext uri="{FF2B5EF4-FFF2-40B4-BE49-F238E27FC236}">
                  <a16:creationId xmlns:a16="http://schemas.microsoft.com/office/drawing/2014/main" id="{9EF86ADD-EAEE-A487-BF2F-EEDCA29BE486}"/>
                </a:ext>
              </a:extLst>
            </p:cNvPr>
            <p:cNvSpPr/>
            <p:nvPr/>
          </p:nvSpPr>
          <p:spPr>
            <a:xfrm>
              <a:off x="4061804" y="4845178"/>
              <a:ext cx="90184" cy="77608"/>
            </a:xfrm>
            <a:custGeom>
              <a:avLst/>
              <a:gdLst/>
              <a:ahLst/>
              <a:cxnLst/>
              <a:rect l="l" t="t" r="r" b="b"/>
              <a:pathLst>
                <a:path w="2811" h="2419" extrusionOk="0">
                  <a:moveTo>
                    <a:pt x="1608" y="203"/>
                  </a:moveTo>
                  <a:cubicBezTo>
                    <a:pt x="2167" y="203"/>
                    <a:pt x="2620" y="656"/>
                    <a:pt x="2620" y="1204"/>
                  </a:cubicBezTo>
                  <a:cubicBezTo>
                    <a:pt x="2620" y="1815"/>
                    <a:pt x="2120" y="2220"/>
                    <a:pt x="1601" y="2220"/>
                  </a:cubicBezTo>
                  <a:cubicBezTo>
                    <a:pt x="1351" y="2220"/>
                    <a:pt x="1098" y="2127"/>
                    <a:pt x="893" y="1918"/>
                  </a:cubicBezTo>
                  <a:cubicBezTo>
                    <a:pt x="262" y="1287"/>
                    <a:pt x="703" y="203"/>
                    <a:pt x="1608" y="203"/>
                  </a:cubicBezTo>
                  <a:close/>
                  <a:moveTo>
                    <a:pt x="1597" y="1"/>
                  </a:moveTo>
                  <a:cubicBezTo>
                    <a:pt x="1300" y="1"/>
                    <a:pt x="997" y="111"/>
                    <a:pt x="750" y="358"/>
                  </a:cubicBezTo>
                  <a:cubicBezTo>
                    <a:pt x="0" y="1120"/>
                    <a:pt x="536" y="2418"/>
                    <a:pt x="1608" y="2418"/>
                  </a:cubicBezTo>
                  <a:cubicBezTo>
                    <a:pt x="2274" y="2418"/>
                    <a:pt x="2810" y="1870"/>
                    <a:pt x="2810" y="1216"/>
                  </a:cubicBezTo>
                  <a:cubicBezTo>
                    <a:pt x="2810" y="483"/>
                    <a:pt x="2217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20">
              <a:extLst>
                <a:ext uri="{FF2B5EF4-FFF2-40B4-BE49-F238E27FC236}">
                  <a16:creationId xmlns:a16="http://schemas.microsoft.com/office/drawing/2014/main" id="{96CCCAD2-7EC3-7CA2-A8BE-4640EDDBD285}"/>
                </a:ext>
              </a:extLst>
            </p:cNvPr>
            <p:cNvSpPr/>
            <p:nvPr/>
          </p:nvSpPr>
          <p:spPr>
            <a:xfrm>
              <a:off x="3784098" y="4578572"/>
              <a:ext cx="634496" cy="610787"/>
            </a:xfrm>
            <a:custGeom>
              <a:avLst/>
              <a:gdLst/>
              <a:ahLst/>
              <a:cxnLst/>
              <a:rect l="l" t="t" r="r" b="b"/>
              <a:pathLst>
                <a:path w="19777" h="19038" extrusionOk="0">
                  <a:moveTo>
                    <a:pt x="10264" y="1"/>
                  </a:moveTo>
                  <a:cubicBezTo>
                    <a:pt x="6418" y="1"/>
                    <a:pt x="2941" y="2322"/>
                    <a:pt x="1477" y="5882"/>
                  </a:cubicBezTo>
                  <a:cubicBezTo>
                    <a:pt x="0" y="9430"/>
                    <a:pt x="810" y="13526"/>
                    <a:pt x="3537" y="16253"/>
                  </a:cubicBezTo>
                  <a:cubicBezTo>
                    <a:pt x="5353" y="18069"/>
                    <a:pt x="7788" y="19038"/>
                    <a:pt x="10267" y="19038"/>
                  </a:cubicBezTo>
                  <a:cubicBezTo>
                    <a:pt x="11492" y="19038"/>
                    <a:pt x="12729" y="18801"/>
                    <a:pt x="13907" y="18312"/>
                  </a:cubicBezTo>
                  <a:cubicBezTo>
                    <a:pt x="17455" y="16836"/>
                    <a:pt x="19777" y="13371"/>
                    <a:pt x="19777" y="9514"/>
                  </a:cubicBezTo>
                  <a:cubicBezTo>
                    <a:pt x="19777" y="4263"/>
                    <a:pt x="15514" y="1"/>
                    <a:pt x="10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16" name="Google Shape;3916;p120">
            <a:extLst>
              <a:ext uri="{FF2B5EF4-FFF2-40B4-BE49-F238E27FC236}">
                <a16:creationId xmlns:a16="http://schemas.microsoft.com/office/drawing/2014/main" id="{47C62B8B-5E49-24D9-0DFE-DA5BE84BDA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t="6" b="6"/>
          <a:stretch/>
        </p:blipFill>
        <p:spPr>
          <a:xfrm>
            <a:off x="629663" y="1814963"/>
            <a:ext cx="2647500" cy="26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120">
            <a:extLst>
              <a:ext uri="{FF2B5EF4-FFF2-40B4-BE49-F238E27FC236}">
                <a16:creationId xmlns:a16="http://schemas.microsoft.com/office/drawing/2014/main" id="{0AEF0C1D-5E64-F788-F70F-2AFF0F217DD3}"/>
              </a:ext>
            </a:extLst>
          </p:cNvPr>
          <p:cNvSpPr/>
          <p:nvPr/>
        </p:nvSpPr>
        <p:spPr>
          <a:xfrm>
            <a:off x="2591240" y="4781639"/>
            <a:ext cx="253479" cy="253447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8" name="Google Shape;3918;p120">
            <a:extLst>
              <a:ext uri="{FF2B5EF4-FFF2-40B4-BE49-F238E27FC236}">
                <a16:creationId xmlns:a16="http://schemas.microsoft.com/office/drawing/2014/main" id="{01C49FF4-46F9-DEEF-0007-30F302DE1234}"/>
              </a:ext>
            </a:extLst>
          </p:cNvPr>
          <p:cNvGrpSpPr/>
          <p:nvPr/>
        </p:nvGrpSpPr>
        <p:grpSpPr>
          <a:xfrm>
            <a:off x="179009" y="2076243"/>
            <a:ext cx="190870" cy="548151"/>
            <a:chOff x="179009" y="2072968"/>
            <a:chExt cx="190870" cy="548151"/>
          </a:xfrm>
        </p:grpSpPr>
        <p:sp>
          <p:nvSpPr>
            <p:cNvPr id="3919" name="Google Shape;3919;p120">
              <a:extLst>
                <a:ext uri="{FF2B5EF4-FFF2-40B4-BE49-F238E27FC236}">
                  <a16:creationId xmlns:a16="http://schemas.microsoft.com/office/drawing/2014/main" id="{84867E06-E0B4-021D-6415-98CC09C83501}"/>
                </a:ext>
              </a:extLst>
            </p:cNvPr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20">
              <a:extLst>
                <a:ext uri="{FF2B5EF4-FFF2-40B4-BE49-F238E27FC236}">
                  <a16:creationId xmlns:a16="http://schemas.microsoft.com/office/drawing/2014/main" id="{4C92687E-D1A8-942F-82A1-6A940C895405}"/>
                </a:ext>
              </a:extLst>
            </p:cNvPr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2" name="Google Shape;3922;p120">
            <a:extLst>
              <a:ext uri="{FF2B5EF4-FFF2-40B4-BE49-F238E27FC236}">
                <a16:creationId xmlns:a16="http://schemas.microsoft.com/office/drawing/2014/main" id="{DB5624F3-E3D6-760D-42AC-AD65816616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8499" y="1773066"/>
            <a:ext cx="3747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923" name="Google Shape;3923;p120">
            <a:extLst>
              <a:ext uri="{FF2B5EF4-FFF2-40B4-BE49-F238E27FC236}">
                <a16:creationId xmlns:a16="http://schemas.microsoft.com/office/drawing/2014/main" id="{BC305260-52DA-AE3B-87D6-CEFDF6036E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98499" y="2830913"/>
            <a:ext cx="3747600" cy="6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Presented By,</a:t>
            </a:r>
            <a:br>
              <a:rPr lang="en" dirty="0"/>
            </a:br>
            <a:r>
              <a:rPr lang="en" dirty="0"/>
              <a:t>Md. Waliul Islam Rayhan</a:t>
            </a:r>
            <a:br>
              <a:rPr lang="en" dirty="0"/>
            </a:br>
            <a:r>
              <a:rPr lang="en" dirty="0"/>
              <a:t>Email: </a:t>
            </a:r>
            <a:r>
              <a:rPr lang="en-US" dirty="0"/>
              <a:t>b190305034@cse.jnu.ac.bd</a:t>
            </a:r>
            <a:endParaRPr dirty="0"/>
          </a:p>
        </p:txBody>
      </p:sp>
      <p:sp>
        <p:nvSpPr>
          <p:cNvPr id="3936" name="Google Shape;3936;p120">
            <a:extLst>
              <a:ext uri="{FF2B5EF4-FFF2-40B4-BE49-F238E27FC236}">
                <a16:creationId xmlns:a16="http://schemas.microsoft.com/office/drawing/2014/main" id="{D9E9EE88-73B4-3233-6D61-6813B40DC433}"/>
              </a:ext>
            </a:extLst>
          </p:cNvPr>
          <p:cNvSpPr/>
          <p:nvPr/>
        </p:nvSpPr>
        <p:spPr>
          <a:xfrm flipH="1">
            <a:off x="7701544" y="692189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120">
            <a:extLst>
              <a:ext uri="{FF2B5EF4-FFF2-40B4-BE49-F238E27FC236}">
                <a16:creationId xmlns:a16="http://schemas.microsoft.com/office/drawing/2014/main" id="{243C4207-1D67-55D1-2D0E-784A7E58CC62}"/>
              </a:ext>
            </a:extLst>
          </p:cNvPr>
          <p:cNvSpPr/>
          <p:nvPr/>
        </p:nvSpPr>
        <p:spPr>
          <a:xfrm rot="-1604326" flipH="1">
            <a:off x="7265559" y="514736"/>
            <a:ext cx="600149" cy="8178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120">
            <a:extLst>
              <a:ext uri="{FF2B5EF4-FFF2-40B4-BE49-F238E27FC236}">
                <a16:creationId xmlns:a16="http://schemas.microsoft.com/office/drawing/2014/main" id="{080F6C1E-D472-9C36-66CA-954F2D950DBD}"/>
              </a:ext>
            </a:extLst>
          </p:cNvPr>
          <p:cNvSpPr/>
          <p:nvPr/>
        </p:nvSpPr>
        <p:spPr>
          <a:xfrm rot="9241698">
            <a:off x="6052575" y="633524"/>
            <a:ext cx="171525" cy="17152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120">
            <a:extLst>
              <a:ext uri="{FF2B5EF4-FFF2-40B4-BE49-F238E27FC236}">
                <a16:creationId xmlns:a16="http://schemas.microsoft.com/office/drawing/2014/main" id="{DBF5B5C4-68FB-786D-C8EB-02E34A260F3C}"/>
              </a:ext>
            </a:extLst>
          </p:cNvPr>
          <p:cNvSpPr/>
          <p:nvPr/>
        </p:nvSpPr>
        <p:spPr>
          <a:xfrm rot="9489279">
            <a:off x="4909277" y="160224"/>
            <a:ext cx="600111" cy="8177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0" name="Google Shape;3940;p120">
            <a:extLst>
              <a:ext uri="{FF2B5EF4-FFF2-40B4-BE49-F238E27FC236}">
                <a16:creationId xmlns:a16="http://schemas.microsoft.com/office/drawing/2014/main" id="{FB3BD386-F5BF-D56A-D8C5-133E212A84DF}"/>
              </a:ext>
            </a:extLst>
          </p:cNvPr>
          <p:cNvGrpSpPr/>
          <p:nvPr/>
        </p:nvGrpSpPr>
        <p:grpSpPr>
          <a:xfrm rot="4346720">
            <a:off x="5674596" y="597070"/>
            <a:ext cx="161129" cy="262717"/>
            <a:chOff x="8814523" y="4301099"/>
            <a:chExt cx="181204" cy="295450"/>
          </a:xfrm>
        </p:grpSpPr>
        <p:sp>
          <p:nvSpPr>
            <p:cNvPr id="3941" name="Google Shape;3941;p120">
              <a:extLst>
                <a:ext uri="{FF2B5EF4-FFF2-40B4-BE49-F238E27FC236}">
                  <a16:creationId xmlns:a16="http://schemas.microsoft.com/office/drawing/2014/main" id="{1900E8B7-CB2C-33F0-5B0F-1351B3621DF8}"/>
                </a:ext>
              </a:extLst>
            </p:cNvPr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20">
              <a:extLst>
                <a:ext uri="{FF2B5EF4-FFF2-40B4-BE49-F238E27FC236}">
                  <a16:creationId xmlns:a16="http://schemas.microsoft.com/office/drawing/2014/main" id="{2C18353F-3FAA-7AE6-5A8A-E339F267D9DA}"/>
                </a:ext>
              </a:extLst>
            </p:cNvPr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20">
              <a:extLst>
                <a:ext uri="{FF2B5EF4-FFF2-40B4-BE49-F238E27FC236}">
                  <a16:creationId xmlns:a16="http://schemas.microsoft.com/office/drawing/2014/main" id="{7CA6EC7C-CE9F-7069-BC2B-D64387F207EF}"/>
                </a:ext>
              </a:extLst>
            </p:cNvPr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20">
              <a:extLst>
                <a:ext uri="{FF2B5EF4-FFF2-40B4-BE49-F238E27FC236}">
                  <a16:creationId xmlns:a16="http://schemas.microsoft.com/office/drawing/2014/main" id="{1FB96D20-BD16-4DBB-DA38-D1C38CEDA8CB}"/>
                </a:ext>
              </a:extLst>
            </p:cNvPr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20">
              <a:extLst>
                <a:ext uri="{FF2B5EF4-FFF2-40B4-BE49-F238E27FC236}">
                  <a16:creationId xmlns:a16="http://schemas.microsoft.com/office/drawing/2014/main" id="{DE4A67BF-6821-DABB-2BEA-A0B27388BC9A}"/>
                </a:ext>
              </a:extLst>
            </p:cNvPr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20">
              <a:extLst>
                <a:ext uri="{FF2B5EF4-FFF2-40B4-BE49-F238E27FC236}">
                  <a16:creationId xmlns:a16="http://schemas.microsoft.com/office/drawing/2014/main" id="{75EA2316-8225-3464-511F-9415FC7F2864}"/>
                </a:ext>
              </a:extLst>
            </p:cNvPr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7" name="Google Shape;3947;p120">
            <a:extLst>
              <a:ext uri="{FF2B5EF4-FFF2-40B4-BE49-F238E27FC236}">
                <a16:creationId xmlns:a16="http://schemas.microsoft.com/office/drawing/2014/main" id="{ED6E08B7-0BF2-A78F-7EA6-115138EB16F4}"/>
              </a:ext>
            </a:extLst>
          </p:cNvPr>
          <p:cNvSpPr/>
          <p:nvPr/>
        </p:nvSpPr>
        <p:spPr>
          <a:xfrm rot="6127299">
            <a:off x="5460227" y="266010"/>
            <a:ext cx="178582" cy="3230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120">
            <a:extLst>
              <a:ext uri="{FF2B5EF4-FFF2-40B4-BE49-F238E27FC236}">
                <a16:creationId xmlns:a16="http://schemas.microsoft.com/office/drawing/2014/main" id="{CF627E81-A92B-BB0C-14F5-9E9A8AC95AD6}"/>
              </a:ext>
            </a:extLst>
          </p:cNvPr>
          <p:cNvSpPr/>
          <p:nvPr/>
        </p:nvSpPr>
        <p:spPr>
          <a:xfrm rot="5400000">
            <a:off x="4992333" y="550530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120">
            <a:extLst>
              <a:ext uri="{FF2B5EF4-FFF2-40B4-BE49-F238E27FC236}">
                <a16:creationId xmlns:a16="http://schemas.microsoft.com/office/drawing/2014/main" id="{EA7680CE-66F0-2472-EF31-57AA8E7DA7B8}"/>
              </a:ext>
            </a:extLst>
          </p:cNvPr>
          <p:cNvSpPr/>
          <p:nvPr/>
        </p:nvSpPr>
        <p:spPr>
          <a:xfrm>
            <a:off x="6516737" y="560627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120">
            <a:extLst>
              <a:ext uri="{FF2B5EF4-FFF2-40B4-BE49-F238E27FC236}">
                <a16:creationId xmlns:a16="http://schemas.microsoft.com/office/drawing/2014/main" id="{938B42DA-06E5-B49B-05A4-1955F23CC688}"/>
              </a:ext>
            </a:extLst>
          </p:cNvPr>
          <p:cNvSpPr/>
          <p:nvPr/>
        </p:nvSpPr>
        <p:spPr>
          <a:xfrm rot="2700000">
            <a:off x="8051873" y="464124"/>
            <a:ext cx="150491" cy="150752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1" name="Google Shape;3951;p120">
            <a:extLst>
              <a:ext uri="{FF2B5EF4-FFF2-40B4-BE49-F238E27FC236}">
                <a16:creationId xmlns:a16="http://schemas.microsoft.com/office/drawing/2014/main" id="{B1F7C4B8-19F6-1B2B-CD28-2140A15051A5}"/>
              </a:ext>
            </a:extLst>
          </p:cNvPr>
          <p:cNvGrpSpPr/>
          <p:nvPr/>
        </p:nvGrpSpPr>
        <p:grpSpPr>
          <a:xfrm rot="1846678">
            <a:off x="5711809" y="343837"/>
            <a:ext cx="668480" cy="54037"/>
            <a:chOff x="7586971" y="1240406"/>
            <a:chExt cx="820705" cy="53017"/>
          </a:xfrm>
        </p:grpSpPr>
        <p:sp>
          <p:nvSpPr>
            <p:cNvPr id="3952" name="Google Shape;3952;p120">
              <a:extLst>
                <a:ext uri="{FF2B5EF4-FFF2-40B4-BE49-F238E27FC236}">
                  <a16:creationId xmlns:a16="http://schemas.microsoft.com/office/drawing/2014/main" id="{B41BDCB0-0F6F-66E0-DE03-00BA3C3800FF}"/>
                </a:ext>
              </a:extLst>
            </p:cNvPr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20">
              <a:extLst>
                <a:ext uri="{FF2B5EF4-FFF2-40B4-BE49-F238E27FC236}">
                  <a16:creationId xmlns:a16="http://schemas.microsoft.com/office/drawing/2014/main" id="{0EE451BC-FEBA-5A2C-899D-F49D0572A613}"/>
                </a:ext>
              </a:extLst>
            </p:cNvPr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20">
              <a:extLst>
                <a:ext uri="{FF2B5EF4-FFF2-40B4-BE49-F238E27FC236}">
                  <a16:creationId xmlns:a16="http://schemas.microsoft.com/office/drawing/2014/main" id="{8889E080-C3CF-6ADB-E7BB-A8D561DA8243}"/>
                </a:ext>
              </a:extLst>
            </p:cNvPr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20">
              <a:extLst>
                <a:ext uri="{FF2B5EF4-FFF2-40B4-BE49-F238E27FC236}">
                  <a16:creationId xmlns:a16="http://schemas.microsoft.com/office/drawing/2014/main" id="{26C8B49A-A4A8-583F-F271-1559DE5A1562}"/>
                </a:ext>
              </a:extLst>
            </p:cNvPr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20">
              <a:extLst>
                <a:ext uri="{FF2B5EF4-FFF2-40B4-BE49-F238E27FC236}">
                  <a16:creationId xmlns:a16="http://schemas.microsoft.com/office/drawing/2014/main" id="{B7705384-BD63-C8BD-356B-1D61DF9163D7}"/>
                </a:ext>
              </a:extLst>
            </p:cNvPr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7" name="Google Shape;3957;p120">
            <a:extLst>
              <a:ext uri="{FF2B5EF4-FFF2-40B4-BE49-F238E27FC236}">
                <a16:creationId xmlns:a16="http://schemas.microsoft.com/office/drawing/2014/main" id="{23A5B3E7-87DE-C353-351A-4B92AB8F2D98}"/>
              </a:ext>
            </a:extLst>
          </p:cNvPr>
          <p:cNvSpPr/>
          <p:nvPr/>
        </p:nvSpPr>
        <p:spPr>
          <a:xfrm rot="-8743168" flipH="1">
            <a:off x="7266611" y="209702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120">
            <a:extLst>
              <a:ext uri="{FF2B5EF4-FFF2-40B4-BE49-F238E27FC236}">
                <a16:creationId xmlns:a16="http://schemas.microsoft.com/office/drawing/2014/main" id="{339B656A-DD95-74F1-B9F4-43754C907F60}"/>
              </a:ext>
            </a:extLst>
          </p:cNvPr>
          <p:cNvSpPr/>
          <p:nvPr/>
        </p:nvSpPr>
        <p:spPr>
          <a:xfrm rot="-5400000" flipH="1">
            <a:off x="6741168" y="150098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120">
            <a:extLst>
              <a:ext uri="{FF2B5EF4-FFF2-40B4-BE49-F238E27FC236}">
                <a16:creationId xmlns:a16="http://schemas.microsoft.com/office/drawing/2014/main" id="{B185F1A0-3924-FFEB-6082-2A0F283AF938}"/>
              </a:ext>
            </a:extLst>
          </p:cNvPr>
          <p:cNvSpPr/>
          <p:nvPr/>
        </p:nvSpPr>
        <p:spPr>
          <a:xfrm rot="-5400000" flipH="1">
            <a:off x="6175535" y="129580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120">
            <a:extLst>
              <a:ext uri="{FF2B5EF4-FFF2-40B4-BE49-F238E27FC236}">
                <a16:creationId xmlns:a16="http://schemas.microsoft.com/office/drawing/2014/main" id="{A8ED5EBE-4BCE-5275-B166-0EA50D4A1EEC}"/>
              </a:ext>
            </a:extLst>
          </p:cNvPr>
          <p:cNvSpPr/>
          <p:nvPr/>
        </p:nvSpPr>
        <p:spPr>
          <a:xfrm rot="-5400000" flipH="1">
            <a:off x="7944710" y="115618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1" name="Google Shape;3961;p120">
            <a:extLst>
              <a:ext uri="{FF2B5EF4-FFF2-40B4-BE49-F238E27FC236}">
                <a16:creationId xmlns:a16="http://schemas.microsoft.com/office/drawing/2014/main" id="{D1EC34D9-727C-0CE6-748E-114AD4E0A0B6}"/>
              </a:ext>
            </a:extLst>
          </p:cNvPr>
          <p:cNvGrpSpPr/>
          <p:nvPr/>
        </p:nvGrpSpPr>
        <p:grpSpPr>
          <a:xfrm rot="-5400000">
            <a:off x="6837462" y="506126"/>
            <a:ext cx="279631" cy="259804"/>
            <a:chOff x="6672" y="3464315"/>
            <a:chExt cx="279631" cy="259804"/>
          </a:xfrm>
        </p:grpSpPr>
        <p:sp>
          <p:nvSpPr>
            <p:cNvPr id="3962" name="Google Shape;3962;p120">
              <a:extLst>
                <a:ext uri="{FF2B5EF4-FFF2-40B4-BE49-F238E27FC236}">
                  <a16:creationId xmlns:a16="http://schemas.microsoft.com/office/drawing/2014/main" id="{92255FD0-0916-A01C-D5EC-2F76699CEE45}"/>
                </a:ext>
              </a:extLst>
            </p:cNvPr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20">
              <a:extLst>
                <a:ext uri="{FF2B5EF4-FFF2-40B4-BE49-F238E27FC236}">
                  <a16:creationId xmlns:a16="http://schemas.microsoft.com/office/drawing/2014/main" id="{35FB23CC-6B58-D22B-144A-BFBAE25CE229}"/>
                </a:ext>
              </a:extLst>
            </p:cNvPr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20">
              <a:extLst>
                <a:ext uri="{FF2B5EF4-FFF2-40B4-BE49-F238E27FC236}">
                  <a16:creationId xmlns:a16="http://schemas.microsoft.com/office/drawing/2014/main" id="{F3715FC5-0616-20F0-560E-E42079C71941}"/>
                </a:ext>
              </a:extLst>
            </p:cNvPr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20">
              <a:extLst>
                <a:ext uri="{FF2B5EF4-FFF2-40B4-BE49-F238E27FC236}">
                  <a16:creationId xmlns:a16="http://schemas.microsoft.com/office/drawing/2014/main" id="{2CEB36FC-BCD1-3BCA-2E7E-51E72E50B7EB}"/>
                </a:ext>
              </a:extLst>
            </p:cNvPr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20">
              <a:extLst>
                <a:ext uri="{FF2B5EF4-FFF2-40B4-BE49-F238E27FC236}">
                  <a16:creationId xmlns:a16="http://schemas.microsoft.com/office/drawing/2014/main" id="{EBB76714-2839-88A7-107B-AE23FE169B31}"/>
                </a:ext>
              </a:extLst>
            </p:cNvPr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20">
              <a:extLst>
                <a:ext uri="{FF2B5EF4-FFF2-40B4-BE49-F238E27FC236}">
                  <a16:creationId xmlns:a16="http://schemas.microsoft.com/office/drawing/2014/main" id="{48FD7772-2FEA-9F19-B554-9553D9C7BB74}"/>
                </a:ext>
              </a:extLst>
            </p:cNvPr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20">
              <a:extLst>
                <a:ext uri="{FF2B5EF4-FFF2-40B4-BE49-F238E27FC236}">
                  <a16:creationId xmlns:a16="http://schemas.microsoft.com/office/drawing/2014/main" id="{C13F0533-BF19-C365-ABA0-37CF096D5337}"/>
                </a:ext>
              </a:extLst>
            </p:cNvPr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20">
              <a:extLst>
                <a:ext uri="{FF2B5EF4-FFF2-40B4-BE49-F238E27FC236}">
                  <a16:creationId xmlns:a16="http://schemas.microsoft.com/office/drawing/2014/main" id="{DDCA3E00-6F99-A31F-5ED5-615F747CC16B}"/>
                </a:ext>
              </a:extLst>
            </p:cNvPr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20">
              <a:extLst>
                <a:ext uri="{FF2B5EF4-FFF2-40B4-BE49-F238E27FC236}">
                  <a16:creationId xmlns:a16="http://schemas.microsoft.com/office/drawing/2014/main" id="{EA2B057F-CADC-3743-7608-2114024BDC68}"/>
                </a:ext>
              </a:extLst>
            </p:cNvPr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1" name="Google Shape;3971;p120">
            <a:extLst>
              <a:ext uri="{FF2B5EF4-FFF2-40B4-BE49-F238E27FC236}">
                <a16:creationId xmlns:a16="http://schemas.microsoft.com/office/drawing/2014/main" id="{BDAA39E8-DF0C-9167-2F4C-964CF3ACA909}"/>
              </a:ext>
            </a:extLst>
          </p:cNvPr>
          <p:cNvSpPr/>
          <p:nvPr/>
        </p:nvSpPr>
        <p:spPr>
          <a:xfrm rot="3733680" flipH="1">
            <a:off x="7566869" y="-90177"/>
            <a:ext cx="178344" cy="323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2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>
          <a:extLst>
            <a:ext uri="{FF2B5EF4-FFF2-40B4-BE49-F238E27FC236}">
              <a16:creationId xmlns:a16="http://schemas.microsoft.com/office/drawing/2014/main" id="{ED7FB579-E9F3-17C7-005C-89B27E1A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91">
            <a:hlinkClick r:id="rId3" action="ppaction://hlinksldjump"/>
            <a:extLst>
              <a:ext uri="{FF2B5EF4-FFF2-40B4-BE49-F238E27FC236}">
                <a16:creationId xmlns:a16="http://schemas.microsoft.com/office/drawing/2014/main" id="{734FBB76-7F85-EF39-45E3-51A3B5733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CORE GAMEPLAY LOOP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9BAD38-A868-0EAA-22C2-054A2254CDD3}"/>
              </a:ext>
            </a:extLst>
          </p:cNvPr>
          <p:cNvSpPr txBox="1"/>
          <p:nvPr/>
        </p:nvSpPr>
        <p:spPr>
          <a:xfrm>
            <a:off x="1411489" y="1317560"/>
            <a:ext cx="6320971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000" dirty="0">
              <a:solidFill>
                <a:schemeClr val="bg1"/>
              </a:solidFill>
              <a:latin typeface="Anaheim SemiBold" pitchFamily="2" charset="0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Earn: 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Money passively from characters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Buy: 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New characters from shop lane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Place: 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Characters on tier-based basepads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Claim: 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Accumulated earnings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Upgrade: 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Multipliers for faster growth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naheim ExtraBold" pitchFamily="2" charset="0"/>
              </a:rPr>
              <a:t>Repeat: </a:t>
            </a:r>
            <a:r>
              <a:rPr lang="en-US" sz="1600" dirty="0">
                <a:solidFill>
                  <a:schemeClr val="bg1"/>
                </a:solidFill>
                <a:latin typeface="Anaheim SemiBold" pitchFamily="2" charset="0"/>
              </a:rPr>
              <a:t>To unlock all tiers</a:t>
            </a:r>
          </a:p>
        </p:txBody>
      </p:sp>
    </p:spTree>
    <p:extLst>
      <p:ext uri="{BB962C8B-B14F-4D97-AF65-F5344CB8AC3E}">
        <p14:creationId xmlns:p14="http://schemas.microsoft.com/office/powerpoint/2010/main" val="395742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E5529B-BF6F-74B7-2AD9-B873B062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9" y="562797"/>
            <a:ext cx="7756902" cy="4017906"/>
          </a:xfrm>
          <a:prstGeom prst="rect">
            <a:avLst/>
          </a:prstGeom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266A2A01-C6E5-8151-37F6-8FC2276ACC54}"/>
              </a:ext>
            </a:extLst>
          </p:cNvPr>
          <p:cNvSpPr/>
          <p:nvPr/>
        </p:nvSpPr>
        <p:spPr>
          <a:xfrm>
            <a:off x="5207428" y="562797"/>
            <a:ext cx="2956857" cy="728422"/>
          </a:xfrm>
          <a:prstGeom prst="wedgeEllipse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How to play?</a:t>
            </a:r>
          </a:p>
          <a:p>
            <a:pPr algn="ctr"/>
            <a:r>
              <a:rPr lang="en-US" sz="1200" dirty="0">
                <a:latin typeface="Libre Franklin ExtraBold" pitchFamily="2" charset="0"/>
              </a:rPr>
              <a:t>Here are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70384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E586DE-D073-6AB3-5C1C-82CCC79A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2" y="562797"/>
            <a:ext cx="7764715" cy="4017906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7F9CD6B2-4D32-77A3-DD21-5624983860FC}"/>
              </a:ext>
            </a:extLst>
          </p:cNvPr>
          <p:cNvSpPr/>
          <p:nvPr/>
        </p:nvSpPr>
        <p:spPr>
          <a:xfrm>
            <a:off x="4021810" y="1317356"/>
            <a:ext cx="2131017" cy="844658"/>
          </a:xfrm>
          <a:prstGeom prst="wedgeEllipse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Hello everyone!</a:t>
            </a:r>
          </a:p>
          <a:p>
            <a:pPr algn="ctr"/>
            <a:r>
              <a:rPr lang="en-US" sz="1200" dirty="0">
                <a:latin typeface="Libre Franklin ExtraBold" pitchFamily="2" charset="0"/>
              </a:rPr>
              <a:t>This is my avatar:</a:t>
            </a:r>
          </a:p>
          <a:p>
            <a:pPr algn="ctr"/>
            <a:r>
              <a:rPr lang="en-US" sz="1200" dirty="0">
                <a:latin typeface="Libre Franklin ExtraBold" pitchFamily="2" charset="0"/>
              </a:rPr>
              <a:t>@prefetch_zuzu</a:t>
            </a:r>
          </a:p>
        </p:txBody>
      </p:sp>
    </p:spTree>
    <p:extLst>
      <p:ext uri="{BB962C8B-B14F-4D97-AF65-F5344CB8AC3E}">
        <p14:creationId xmlns:p14="http://schemas.microsoft.com/office/powerpoint/2010/main" val="202758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CA4B57-642D-0658-E9C0-11A69AB5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642" y="562797"/>
            <a:ext cx="7764714" cy="4017906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2AA4810-7F31-0BEB-9160-DE85A4B1C64A}"/>
              </a:ext>
            </a:extLst>
          </p:cNvPr>
          <p:cNvSpPr/>
          <p:nvPr/>
        </p:nvSpPr>
        <p:spPr>
          <a:xfrm>
            <a:off x="4432515" y="697424"/>
            <a:ext cx="3417377" cy="759417"/>
          </a:xfrm>
          <a:prstGeom prst="wedgeEllipse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These are basepads where your purchased characters are stored.</a:t>
            </a:r>
          </a:p>
        </p:txBody>
      </p:sp>
    </p:spTree>
    <p:extLst>
      <p:ext uri="{BB962C8B-B14F-4D97-AF65-F5344CB8AC3E}">
        <p14:creationId xmlns:p14="http://schemas.microsoft.com/office/powerpoint/2010/main" val="321506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B5200A-0DD8-1EA5-A298-1CBEE485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2" y="562796"/>
            <a:ext cx="7764716" cy="4017907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154A494-7D0F-80FC-226C-AC3361A40FB5}"/>
              </a:ext>
            </a:extLst>
          </p:cNvPr>
          <p:cNvSpPr/>
          <p:nvPr/>
        </p:nvSpPr>
        <p:spPr>
          <a:xfrm>
            <a:off x="2347992" y="1720313"/>
            <a:ext cx="4103608" cy="759417"/>
          </a:xfrm>
          <a:prstGeom prst="wedgeEllipse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This is the Purchase Zone, where you have to stand to buy a character.</a:t>
            </a:r>
          </a:p>
        </p:txBody>
      </p:sp>
    </p:spTree>
    <p:extLst>
      <p:ext uri="{BB962C8B-B14F-4D97-AF65-F5344CB8AC3E}">
        <p14:creationId xmlns:p14="http://schemas.microsoft.com/office/powerpoint/2010/main" val="304195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45DB93-5257-4C0F-2396-B047D3D8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0" y="562796"/>
            <a:ext cx="7764717" cy="4017907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4B6663A9-5EF5-6AB5-CD11-A7BA12077EE8}"/>
              </a:ext>
            </a:extLst>
          </p:cNvPr>
          <p:cNvSpPr/>
          <p:nvPr/>
        </p:nvSpPr>
        <p:spPr>
          <a:xfrm>
            <a:off x="3215897" y="562796"/>
            <a:ext cx="3711845" cy="759417"/>
          </a:xfrm>
          <a:prstGeom prst="wedgeEllipseCallou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This is the Lane Path, where five different characters move from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1645324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D5D68-7E8E-8A08-554B-E52E5EF1E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0D117F-C8EB-5077-4E05-D24BB77E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0" y="562795"/>
            <a:ext cx="7764717" cy="4017907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40268286-B6FF-AC03-7600-53B07855A260}"/>
              </a:ext>
            </a:extLst>
          </p:cNvPr>
          <p:cNvSpPr/>
          <p:nvPr/>
        </p:nvSpPr>
        <p:spPr>
          <a:xfrm>
            <a:off x="2247254" y="1239864"/>
            <a:ext cx="2324746" cy="533723"/>
          </a:xfrm>
          <a:prstGeom prst="flowChartAlternateProcess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ibre Franklin ExtraBold" pitchFamily="2" charset="0"/>
              </a:rPr>
              <a:t>This is your balance.</a:t>
            </a:r>
          </a:p>
        </p:txBody>
      </p:sp>
    </p:spTree>
    <p:extLst>
      <p:ext uri="{BB962C8B-B14F-4D97-AF65-F5344CB8AC3E}">
        <p14:creationId xmlns:p14="http://schemas.microsoft.com/office/powerpoint/2010/main" val="492889404"/>
      </p:ext>
    </p:extLst>
  </p:cSld>
  <p:clrMapOvr>
    <a:masterClrMapping/>
  </p:clrMapOvr>
</p:sld>
</file>

<file path=ppt/theme/theme1.xml><?xml version="1.0" encoding="utf-8"?>
<a:theme xmlns:a="http://schemas.openxmlformats.org/drawingml/2006/main" name="Trivia Night XL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632</Words>
  <Application>Microsoft Office PowerPoint</Application>
  <PresentationFormat>On-screen Show (16:9)</PresentationFormat>
  <Paragraphs>131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Wingdings</vt:lpstr>
      <vt:lpstr>Darker Grotesque ExtraBold</vt:lpstr>
      <vt:lpstr>Anaheim SemiBold</vt:lpstr>
      <vt:lpstr>Libre Franklin ExtraBold</vt:lpstr>
      <vt:lpstr>Darker Grotesque</vt:lpstr>
      <vt:lpstr>Darker Grotesque Medium</vt:lpstr>
      <vt:lpstr>Anaheim ExtraBold</vt:lpstr>
      <vt:lpstr>Libre Franklin</vt:lpstr>
      <vt:lpstr>Libre Franklin Medium</vt:lpstr>
      <vt:lpstr>Trivia Night XL by Slidesgo</vt:lpstr>
      <vt:lpstr>BrainrotGame</vt:lpstr>
      <vt:lpstr>WHAT IS BRAINROTGAME?</vt:lpstr>
      <vt:lpstr>CORE GAMEPLAY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SYSTEM</vt:lpstr>
      <vt:lpstr>PowerPoint Presentation</vt:lpstr>
      <vt:lpstr>PowerPoint Presentation</vt:lpstr>
      <vt:lpstr>DATA PERSISTENCE</vt:lpstr>
      <vt:lpstr>PowerPoint Presentation</vt:lpstr>
      <vt:lpstr>TECHNICAL ARCHITECTURE</vt:lpstr>
      <vt:lpstr>PROJECT STRUCTURE</vt:lpstr>
      <vt:lpstr>LIVE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Md. Waliul Islam Rayhan</cp:lastModifiedBy>
  <cp:revision>8</cp:revision>
  <dcterms:modified xsi:type="dcterms:W3CDTF">2026-02-20T01:12:30Z</dcterms:modified>
</cp:coreProperties>
</file>